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61" r:id="rId5"/>
    <p:sldId id="262" r:id="rId6"/>
    <p:sldId id="263" r:id="rId7"/>
    <p:sldId id="264" r:id="rId8"/>
    <p:sldId id="265" r:id="rId9"/>
    <p:sldId id="2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8DB50B-2AD5-4610-A5DB-400B80352C72}" v="15" dt="2021-10-03T18:45:10.2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97" d="100"/>
          <a:sy n="97" d="100"/>
        </p:scale>
        <p:origin x="84"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N BOYLE" userId="82a229f7-a8c4-4523-9c6a-3c3c3e5e5c50" providerId="ADAL" clId="{D8ECBEF7-1000-461A-A1AA-9AA90FDE0C2A}"/>
    <pc:docChg chg="modSld">
      <pc:chgData name="KRISTIN BOYLE" userId="82a229f7-a8c4-4523-9c6a-3c3c3e5e5c50" providerId="ADAL" clId="{D8ECBEF7-1000-461A-A1AA-9AA90FDE0C2A}" dt="2021-10-04T13:00:21.502" v="4" actId="255"/>
      <pc:docMkLst>
        <pc:docMk/>
      </pc:docMkLst>
      <pc:sldChg chg="modSp mod">
        <pc:chgData name="KRISTIN BOYLE" userId="82a229f7-a8c4-4523-9c6a-3c3c3e5e5c50" providerId="ADAL" clId="{D8ECBEF7-1000-461A-A1AA-9AA90FDE0C2A}" dt="2021-10-04T12:58:22.490" v="3" actId="20577"/>
        <pc:sldMkLst>
          <pc:docMk/>
          <pc:sldMk cId="1633602540" sldId="261"/>
        </pc:sldMkLst>
        <pc:spChg chg="mod">
          <ac:chgData name="KRISTIN BOYLE" userId="82a229f7-a8c4-4523-9c6a-3c3c3e5e5c50" providerId="ADAL" clId="{D8ECBEF7-1000-461A-A1AA-9AA90FDE0C2A}" dt="2021-10-04T12:58:22.490" v="3" actId="20577"/>
          <ac:spMkLst>
            <pc:docMk/>
            <pc:sldMk cId="1633602540" sldId="261"/>
            <ac:spMk id="3" creationId="{5D30A533-CACA-487D-A89E-EB51296CDF6E}"/>
          </ac:spMkLst>
        </pc:spChg>
      </pc:sldChg>
      <pc:sldChg chg="modSp mod">
        <pc:chgData name="KRISTIN BOYLE" userId="82a229f7-a8c4-4523-9c6a-3c3c3e5e5c50" providerId="ADAL" clId="{D8ECBEF7-1000-461A-A1AA-9AA90FDE0C2A}" dt="2021-10-04T13:00:21.502" v="4" actId="255"/>
        <pc:sldMkLst>
          <pc:docMk/>
          <pc:sldMk cId="3752600997" sldId="263"/>
        </pc:sldMkLst>
        <pc:spChg chg="mod">
          <ac:chgData name="KRISTIN BOYLE" userId="82a229f7-a8c4-4523-9c6a-3c3c3e5e5c50" providerId="ADAL" clId="{D8ECBEF7-1000-461A-A1AA-9AA90FDE0C2A}" dt="2021-10-04T13:00:21.502" v="4" actId="255"/>
          <ac:spMkLst>
            <pc:docMk/>
            <pc:sldMk cId="3752600997" sldId="263"/>
            <ac:spMk id="3" creationId="{09849270-EE3B-4E5A-AB9A-2722C1989D57}"/>
          </ac:spMkLst>
        </pc:spChg>
      </pc:sldChg>
    </pc:docChg>
  </pc:docChgLst>
  <pc:docChgLst>
    <pc:chgData name="KRISTIN BOYLE" userId="82a229f7-a8c4-4523-9c6a-3c3c3e5e5c50" providerId="ADAL" clId="{1F8DB50B-2AD5-4610-A5DB-400B80352C72}"/>
    <pc:docChg chg="custSel addSld delSld modSld">
      <pc:chgData name="KRISTIN BOYLE" userId="82a229f7-a8c4-4523-9c6a-3c3c3e5e5c50" providerId="ADAL" clId="{1F8DB50B-2AD5-4610-A5DB-400B80352C72}" dt="2021-10-03T18:45:47.763" v="1373" actId="20577"/>
      <pc:docMkLst>
        <pc:docMk/>
      </pc:docMkLst>
      <pc:sldChg chg="modSp mod modAnim">
        <pc:chgData name="KRISTIN BOYLE" userId="82a229f7-a8c4-4523-9c6a-3c3c3e5e5c50" providerId="ADAL" clId="{1F8DB50B-2AD5-4610-A5DB-400B80352C72}" dt="2021-10-03T18:28:05.607" v="594" actId="1076"/>
        <pc:sldMkLst>
          <pc:docMk/>
          <pc:sldMk cId="3473515277" sldId="258"/>
        </pc:sldMkLst>
        <pc:spChg chg="mod">
          <ac:chgData name="KRISTIN BOYLE" userId="82a229f7-a8c4-4523-9c6a-3c3c3e5e5c50" providerId="ADAL" clId="{1F8DB50B-2AD5-4610-A5DB-400B80352C72}" dt="2021-10-03T18:27:49.532" v="592" actId="13926"/>
          <ac:spMkLst>
            <pc:docMk/>
            <pc:sldMk cId="3473515277" sldId="258"/>
            <ac:spMk id="2" creationId="{022CF356-E6A0-46E9-8BD4-CE1932DD08DB}"/>
          </ac:spMkLst>
        </pc:spChg>
        <pc:spChg chg="mod">
          <ac:chgData name="KRISTIN BOYLE" userId="82a229f7-a8c4-4523-9c6a-3c3c3e5e5c50" providerId="ADAL" clId="{1F8DB50B-2AD5-4610-A5DB-400B80352C72}" dt="2021-10-03T18:28:05.607" v="594" actId="1076"/>
          <ac:spMkLst>
            <pc:docMk/>
            <pc:sldMk cId="3473515277" sldId="258"/>
            <ac:spMk id="3" creationId="{DD7D4D78-19C0-4A0F-98EE-198B057A0394}"/>
          </ac:spMkLst>
        </pc:spChg>
      </pc:sldChg>
      <pc:sldChg chg="del">
        <pc:chgData name="KRISTIN BOYLE" userId="82a229f7-a8c4-4523-9c6a-3c3c3e5e5c50" providerId="ADAL" clId="{1F8DB50B-2AD5-4610-A5DB-400B80352C72}" dt="2021-10-03T18:39:40.445" v="1307" actId="2696"/>
        <pc:sldMkLst>
          <pc:docMk/>
          <pc:sldMk cId="843938203" sldId="259"/>
        </pc:sldMkLst>
      </pc:sldChg>
      <pc:sldChg chg="modSp mod">
        <pc:chgData name="KRISTIN BOYLE" userId="82a229f7-a8c4-4523-9c6a-3c3c3e5e5c50" providerId="ADAL" clId="{1F8DB50B-2AD5-4610-A5DB-400B80352C72}" dt="2021-10-03T18:39:54.076" v="1331" actId="20577"/>
        <pc:sldMkLst>
          <pc:docMk/>
          <pc:sldMk cId="2337130941" sldId="260"/>
        </pc:sldMkLst>
        <pc:spChg chg="mod">
          <ac:chgData name="KRISTIN BOYLE" userId="82a229f7-a8c4-4523-9c6a-3c3c3e5e5c50" providerId="ADAL" clId="{1F8DB50B-2AD5-4610-A5DB-400B80352C72}" dt="2021-10-03T18:39:46.936" v="1317" actId="20577"/>
          <ac:spMkLst>
            <pc:docMk/>
            <pc:sldMk cId="2337130941" sldId="260"/>
            <ac:spMk id="2" creationId="{1E74EC37-872E-4834-ADC7-19A676265A42}"/>
          </ac:spMkLst>
        </pc:spChg>
        <pc:spChg chg="mod">
          <ac:chgData name="KRISTIN BOYLE" userId="82a229f7-a8c4-4523-9c6a-3c3c3e5e5c50" providerId="ADAL" clId="{1F8DB50B-2AD5-4610-A5DB-400B80352C72}" dt="2021-10-03T18:39:54.076" v="1331" actId="20577"/>
          <ac:spMkLst>
            <pc:docMk/>
            <pc:sldMk cId="2337130941" sldId="260"/>
            <ac:spMk id="3" creationId="{4474DB46-471C-4474-9B3B-477FF7E06C2B}"/>
          </ac:spMkLst>
        </pc:spChg>
      </pc:sldChg>
      <pc:sldChg chg="modSp new mod">
        <pc:chgData name="KRISTIN BOYLE" userId="82a229f7-a8c4-4523-9c6a-3c3c3e5e5c50" providerId="ADAL" clId="{1F8DB50B-2AD5-4610-A5DB-400B80352C72}" dt="2021-10-03T18:29:02.744" v="731" actId="255"/>
        <pc:sldMkLst>
          <pc:docMk/>
          <pc:sldMk cId="1633602540" sldId="261"/>
        </pc:sldMkLst>
        <pc:spChg chg="mod">
          <ac:chgData name="KRISTIN BOYLE" userId="82a229f7-a8c4-4523-9c6a-3c3c3e5e5c50" providerId="ADAL" clId="{1F8DB50B-2AD5-4610-A5DB-400B80352C72}" dt="2021-10-03T18:28:15.421" v="602" actId="20577"/>
          <ac:spMkLst>
            <pc:docMk/>
            <pc:sldMk cId="1633602540" sldId="261"/>
            <ac:spMk id="2" creationId="{E08F14CA-DF3C-488B-BA7E-D75D66042683}"/>
          </ac:spMkLst>
        </pc:spChg>
        <pc:spChg chg="mod">
          <ac:chgData name="KRISTIN BOYLE" userId="82a229f7-a8c4-4523-9c6a-3c3c3e5e5c50" providerId="ADAL" clId="{1F8DB50B-2AD5-4610-A5DB-400B80352C72}" dt="2021-10-03T18:29:02.744" v="731" actId="255"/>
          <ac:spMkLst>
            <pc:docMk/>
            <pc:sldMk cId="1633602540" sldId="261"/>
            <ac:spMk id="3" creationId="{5D30A533-CACA-487D-A89E-EB51296CDF6E}"/>
          </ac:spMkLst>
        </pc:spChg>
      </pc:sldChg>
      <pc:sldChg chg="modSp new mod modAnim">
        <pc:chgData name="KRISTIN BOYLE" userId="82a229f7-a8c4-4523-9c6a-3c3c3e5e5c50" providerId="ADAL" clId="{1F8DB50B-2AD5-4610-A5DB-400B80352C72}" dt="2021-10-03T18:30:45.695" v="960" actId="13926"/>
        <pc:sldMkLst>
          <pc:docMk/>
          <pc:sldMk cId="1075508819" sldId="262"/>
        </pc:sldMkLst>
        <pc:spChg chg="mod">
          <ac:chgData name="KRISTIN BOYLE" userId="82a229f7-a8c4-4523-9c6a-3c3c3e5e5c50" providerId="ADAL" clId="{1F8DB50B-2AD5-4610-A5DB-400B80352C72}" dt="2021-10-03T18:30:45.695" v="960" actId="13926"/>
          <ac:spMkLst>
            <pc:docMk/>
            <pc:sldMk cId="1075508819" sldId="262"/>
            <ac:spMk id="2" creationId="{39699549-0BA7-4C19-9047-0DE09BBCA912}"/>
          </ac:spMkLst>
        </pc:spChg>
        <pc:spChg chg="mod">
          <ac:chgData name="KRISTIN BOYLE" userId="82a229f7-a8c4-4523-9c6a-3c3c3e5e5c50" providerId="ADAL" clId="{1F8DB50B-2AD5-4610-A5DB-400B80352C72}" dt="2021-10-03T18:30:32.071" v="957" actId="255"/>
          <ac:spMkLst>
            <pc:docMk/>
            <pc:sldMk cId="1075508819" sldId="262"/>
            <ac:spMk id="3" creationId="{89BB5EA6-DBA4-4B2A-86DB-B0EBACE9AF36}"/>
          </ac:spMkLst>
        </pc:spChg>
      </pc:sldChg>
      <pc:sldChg chg="modSp new mod">
        <pc:chgData name="KRISTIN BOYLE" userId="82a229f7-a8c4-4523-9c6a-3c3c3e5e5c50" providerId="ADAL" clId="{1F8DB50B-2AD5-4610-A5DB-400B80352C72}" dt="2021-10-03T18:36:06.490" v="1306" actId="20577"/>
        <pc:sldMkLst>
          <pc:docMk/>
          <pc:sldMk cId="3752600997" sldId="263"/>
        </pc:sldMkLst>
        <pc:spChg chg="mod">
          <ac:chgData name="KRISTIN BOYLE" userId="82a229f7-a8c4-4523-9c6a-3c3c3e5e5c50" providerId="ADAL" clId="{1F8DB50B-2AD5-4610-A5DB-400B80352C72}" dt="2021-10-03T18:31:04.550" v="976" actId="20577"/>
          <ac:spMkLst>
            <pc:docMk/>
            <pc:sldMk cId="3752600997" sldId="263"/>
            <ac:spMk id="2" creationId="{DC16AB26-E869-4BDE-8314-2798BBB3E8CF}"/>
          </ac:spMkLst>
        </pc:spChg>
        <pc:spChg chg="mod">
          <ac:chgData name="KRISTIN BOYLE" userId="82a229f7-a8c4-4523-9c6a-3c3c3e5e5c50" providerId="ADAL" clId="{1F8DB50B-2AD5-4610-A5DB-400B80352C72}" dt="2021-10-03T18:36:06.490" v="1306" actId="20577"/>
          <ac:spMkLst>
            <pc:docMk/>
            <pc:sldMk cId="3752600997" sldId="263"/>
            <ac:spMk id="3" creationId="{09849270-EE3B-4E5A-AB9A-2722C1989D57}"/>
          </ac:spMkLst>
        </pc:spChg>
      </pc:sldChg>
      <pc:sldChg chg="addSp delSp modSp new mod">
        <pc:chgData name="KRISTIN BOYLE" userId="82a229f7-a8c4-4523-9c6a-3c3c3e5e5c50" providerId="ADAL" clId="{1F8DB50B-2AD5-4610-A5DB-400B80352C72}" dt="2021-10-03T18:44:11.818" v="1356" actId="1076"/>
        <pc:sldMkLst>
          <pc:docMk/>
          <pc:sldMk cId="909216233" sldId="264"/>
        </pc:sldMkLst>
        <pc:spChg chg="mod">
          <ac:chgData name="KRISTIN BOYLE" userId="82a229f7-a8c4-4523-9c6a-3c3c3e5e5c50" providerId="ADAL" clId="{1F8DB50B-2AD5-4610-A5DB-400B80352C72}" dt="2021-10-03T18:43:21.712" v="1348" actId="20577"/>
          <ac:spMkLst>
            <pc:docMk/>
            <pc:sldMk cId="909216233" sldId="264"/>
            <ac:spMk id="2" creationId="{727A6549-26FE-4974-920B-7D3732AC6854}"/>
          </ac:spMkLst>
        </pc:spChg>
        <pc:spChg chg="add del mod">
          <ac:chgData name="KRISTIN BOYLE" userId="82a229f7-a8c4-4523-9c6a-3c3c3e5e5c50" providerId="ADAL" clId="{1F8DB50B-2AD5-4610-A5DB-400B80352C72}" dt="2021-10-03T18:43:11.235" v="1339" actId="478"/>
          <ac:spMkLst>
            <pc:docMk/>
            <pc:sldMk cId="909216233" sldId="264"/>
            <ac:spMk id="3" creationId="{9CAEBF04-A813-4A8C-85F6-522F1BA83DFD}"/>
          </ac:spMkLst>
        </pc:spChg>
        <pc:spChg chg="add del mod">
          <ac:chgData name="KRISTIN BOYLE" userId="82a229f7-a8c4-4523-9c6a-3c3c3e5e5c50" providerId="ADAL" clId="{1F8DB50B-2AD5-4610-A5DB-400B80352C72}" dt="2021-10-03T18:43:07.395" v="1338" actId="478"/>
          <ac:spMkLst>
            <pc:docMk/>
            <pc:sldMk cId="909216233" sldId="264"/>
            <ac:spMk id="4" creationId="{A87733DA-7903-4E87-99DA-F0F81C48F7D7}"/>
          </ac:spMkLst>
        </pc:spChg>
        <pc:spChg chg="add mod">
          <ac:chgData name="KRISTIN BOYLE" userId="82a229f7-a8c4-4523-9c6a-3c3c3e5e5c50" providerId="ADAL" clId="{1F8DB50B-2AD5-4610-A5DB-400B80352C72}" dt="2021-10-03T18:44:11.818" v="1356" actId="1076"/>
          <ac:spMkLst>
            <pc:docMk/>
            <pc:sldMk cId="909216233" sldId="264"/>
            <ac:spMk id="5" creationId="{8B42B5A2-7010-48FF-9422-123245FD7661}"/>
          </ac:spMkLst>
        </pc:spChg>
        <pc:picChg chg="add del mod">
          <ac:chgData name="KRISTIN BOYLE" userId="82a229f7-a8c4-4523-9c6a-3c3c3e5e5c50" providerId="ADAL" clId="{1F8DB50B-2AD5-4610-A5DB-400B80352C72}" dt="2021-10-03T18:43:17.788" v="1341" actId="1076"/>
          <ac:picMkLst>
            <pc:docMk/>
            <pc:sldMk cId="909216233" sldId="264"/>
            <ac:picMk id="1026" creationId="{1B699913-5FA7-4769-90BF-43021AF2E61D}"/>
          </ac:picMkLst>
        </pc:picChg>
      </pc:sldChg>
      <pc:sldChg chg="delSp modSp add mod">
        <pc:chgData name="KRISTIN BOYLE" userId="82a229f7-a8c4-4523-9c6a-3c3c3e5e5c50" providerId="ADAL" clId="{1F8DB50B-2AD5-4610-A5DB-400B80352C72}" dt="2021-10-03T18:45:47.763" v="1373" actId="20577"/>
        <pc:sldMkLst>
          <pc:docMk/>
          <pc:sldMk cId="2582947384" sldId="265"/>
        </pc:sldMkLst>
        <pc:spChg chg="mod">
          <ac:chgData name="KRISTIN BOYLE" userId="82a229f7-a8c4-4523-9c6a-3c3c3e5e5c50" providerId="ADAL" clId="{1F8DB50B-2AD5-4610-A5DB-400B80352C72}" dt="2021-10-03T18:45:47.763" v="1373" actId="20577"/>
          <ac:spMkLst>
            <pc:docMk/>
            <pc:sldMk cId="2582947384" sldId="265"/>
            <ac:spMk id="2" creationId="{727A6549-26FE-4974-920B-7D3732AC6854}"/>
          </ac:spMkLst>
        </pc:spChg>
        <pc:spChg chg="mod">
          <ac:chgData name="KRISTIN BOYLE" userId="82a229f7-a8c4-4523-9c6a-3c3c3e5e5c50" providerId="ADAL" clId="{1F8DB50B-2AD5-4610-A5DB-400B80352C72}" dt="2021-10-03T18:45:36.538" v="1365" actId="20577"/>
          <ac:spMkLst>
            <pc:docMk/>
            <pc:sldMk cId="2582947384" sldId="265"/>
            <ac:spMk id="5" creationId="{8B42B5A2-7010-48FF-9422-123245FD7661}"/>
          </ac:spMkLst>
        </pc:spChg>
        <pc:picChg chg="del">
          <ac:chgData name="KRISTIN BOYLE" userId="82a229f7-a8c4-4523-9c6a-3c3c3e5e5c50" providerId="ADAL" clId="{1F8DB50B-2AD5-4610-A5DB-400B80352C72}" dt="2021-10-03T18:45:10.283" v="1363" actId="478"/>
          <ac:picMkLst>
            <pc:docMk/>
            <pc:sldMk cId="2582947384" sldId="265"/>
            <ac:picMk id="1026" creationId="{1B699913-5FA7-4769-90BF-43021AF2E61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284A420-F50C-4C2C-B88E-E6F4EF504B6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893A6D2E-5228-4998-9E24-EFCCA024675E}"/>
              </a:ext>
            </a:extLst>
          </p:cNvPr>
          <p:cNvSpPr/>
          <p:nvPr/>
        </p:nvSpPr>
        <p:spPr>
          <a:xfrm>
            <a:off x="0" y="-2"/>
            <a:ext cx="12188952" cy="3567547"/>
          </a:xfrm>
          <a:prstGeom prst="rect">
            <a:avLst/>
          </a:prstGeom>
          <a:ln>
            <a:noFill/>
          </a:ln>
          <a:effectLst>
            <a:outerShdw blurRad="228600" dist="152400" dir="5460000" sx="95000" sy="95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59D878C-9930-44AF-AE18-FCA0DAE10D39}"/>
              </a:ext>
            </a:extLst>
          </p:cNvPr>
          <p:cNvSpPr>
            <a:spLocks noGrp="1"/>
          </p:cNvSpPr>
          <p:nvPr>
            <p:ph type="ctrTitle"/>
          </p:nvPr>
        </p:nvSpPr>
        <p:spPr>
          <a:xfrm>
            <a:off x="761802" y="852055"/>
            <a:ext cx="10380572" cy="2581463"/>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CD82D608-1F8D-47BB-B595-43B7BEACA90A}"/>
              </a:ext>
            </a:extLst>
          </p:cNvPr>
          <p:cNvSpPr>
            <a:spLocks noGrp="1"/>
          </p:cNvSpPr>
          <p:nvPr>
            <p:ph type="subTitle" idx="1"/>
          </p:nvPr>
        </p:nvSpPr>
        <p:spPr>
          <a:xfrm>
            <a:off x="761802" y="3754582"/>
            <a:ext cx="10380572" cy="224443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2D3C1DA-DAC9-422B-9450-54A7E03B3DE0}"/>
              </a:ext>
            </a:extLst>
          </p:cNvPr>
          <p:cNvSpPr>
            <a:spLocks noGrp="1"/>
          </p:cNvSpPr>
          <p:nvPr>
            <p:ph type="dt" sz="half" idx="10"/>
          </p:nvPr>
        </p:nvSpPr>
        <p:spPr/>
        <p:txBody>
          <a:bodyPr/>
          <a:lstStyle/>
          <a:p>
            <a:fld id="{3341EE12-F28E-4B03-A404-A8FCAE0F6316}" type="datetime1">
              <a:rPr lang="en-US" smtClean="0"/>
              <a:t>10/4/2021</a:t>
            </a:fld>
            <a:endParaRPr lang="en-US" dirty="0"/>
          </a:p>
        </p:txBody>
      </p:sp>
      <p:sp>
        <p:nvSpPr>
          <p:cNvPr id="5" name="Footer Placeholder 4">
            <a:extLst>
              <a:ext uri="{FF2B5EF4-FFF2-40B4-BE49-F238E27FC236}">
                <a16:creationId xmlns:a16="http://schemas.microsoft.com/office/drawing/2014/main" id="{6739A2B9-3E23-4C08-A5CE-698861210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2E61E-26F7-4369-8F2F-6D3CDF644D94}"/>
              </a:ext>
            </a:extLst>
          </p:cNvPr>
          <p:cNvSpPr>
            <a:spLocks noGrp="1"/>
          </p:cNvSpPr>
          <p:nvPr>
            <p:ph type="sldNum" sz="quarter" idx="12"/>
          </p:nvPr>
        </p:nvSpPr>
        <p:spPr/>
        <p:txBody>
          <a:bodyPr/>
          <a:lstStyle/>
          <a:p>
            <a:fld id="{B4A918BC-4D43-4B42-B3C0-E7EBE25E6AF0}" type="slidenum">
              <a:rPr lang="en-US" smtClean="0"/>
              <a:t>‹#›</a:t>
            </a:fld>
            <a:endParaRPr lang="en-US" dirty="0"/>
          </a:p>
        </p:txBody>
      </p:sp>
      <p:cxnSp>
        <p:nvCxnSpPr>
          <p:cNvPr id="23" name="Straight Connector 22">
            <a:extLst>
              <a:ext uri="{FF2B5EF4-FFF2-40B4-BE49-F238E27FC236}">
                <a16:creationId xmlns:a16="http://schemas.microsoft.com/office/drawing/2014/main" id="{3ADB48DB-8E25-4F2F-8C02-5B793937255F}"/>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32BA7E3-7313-49C8-A245-A85BDEB13EB3}"/>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195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F69F7-12D5-40F0-88F0-33D60AEB021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65BB511-E79D-41D8-AF91-14A5C803FC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05DFA-4DAF-4B30-8032-503081AEA4BF}"/>
              </a:ext>
            </a:extLst>
          </p:cNvPr>
          <p:cNvSpPr>
            <a:spLocks noGrp="1"/>
          </p:cNvSpPr>
          <p:nvPr>
            <p:ph type="dt" sz="half" idx="10"/>
          </p:nvPr>
        </p:nvSpPr>
        <p:spPr/>
        <p:txBody>
          <a:bodyPr/>
          <a:lstStyle/>
          <a:p>
            <a:fld id="{B68B8189-0D9C-48A6-9FA3-862227B094CE}" type="datetime1">
              <a:rPr lang="en-US" smtClean="0"/>
              <a:t>10/4/2021</a:t>
            </a:fld>
            <a:endParaRPr lang="en-US"/>
          </a:p>
        </p:txBody>
      </p:sp>
      <p:sp>
        <p:nvSpPr>
          <p:cNvPr id="5" name="Footer Placeholder 4">
            <a:extLst>
              <a:ext uri="{FF2B5EF4-FFF2-40B4-BE49-F238E27FC236}">
                <a16:creationId xmlns:a16="http://schemas.microsoft.com/office/drawing/2014/main" id="{E034FBF5-16C0-46A0-916A-4910C1B615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26EA6-7E48-454C-887A-0EF3356F91D5}"/>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1512626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312BAB-A07B-4FEA-8EB5-A7BD8B24C6DA}"/>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F245A432-7E52-48B5-A8BB-13EED592E35A}"/>
              </a:ext>
            </a:extLst>
          </p:cNvPr>
          <p:cNvSpPr/>
          <p:nvPr/>
        </p:nvSpPr>
        <p:spPr>
          <a:xfrm>
            <a:off x="7813964" y="0"/>
            <a:ext cx="4378036" cy="6858000"/>
          </a:xfrm>
          <a:prstGeom prst="rect">
            <a:avLst/>
          </a:prstGeom>
          <a:ln>
            <a:noFill/>
          </a:ln>
          <a:effectLst>
            <a:outerShdw blurRad="254000" dist="152400" dir="10680000" sx="95000" sy="95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656288B6-16BD-4DEE-9187-C78963ED1D8A}"/>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Vertical Title 1">
            <a:extLst>
              <a:ext uri="{FF2B5EF4-FFF2-40B4-BE49-F238E27FC236}">
                <a16:creationId xmlns:a16="http://schemas.microsoft.com/office/drawing/2014/main" id="{F9259F7B-ED77-4251-A424-93712C6F57A0}"/>
              </a:ext>
            </a:extLst>
          </p:cNvPr>
          <p:cNvSpPr>
            <a:spLocks noGrp="1"/>
          </p:cNvSpPr>
          <p:nvPr>
            <p:ph type="title" orient="vert"/>
          </p:nvPr>
        </p:nvSpPr>
        <p:spPr>
          <a:xfrm>
            <a:off x="8139544" y="872836"/>
            <a:ext cx="2521527" cy="5119256"/>
          </a:xfrm>
        </p:spPr>
        <p:txBody>
          <a:bodyPr vert="eaVert" ancho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70295692-9BD0-4EB9-B344-9A6945DB0B81}"/>
              </a:ext>
            </a:extLst>
          </p:cNvPr>
          <p:cNvSpPr>
            <a:spLocks noGrp="1"/>
          </p:cNvSpPr>
          <p:nvPr>
            <p:ph type="body" orient="vert" idx="1"/>
          </p:nvPr>
        </p:nvSpPr>
        <p:spPr>
          <a:xfrm>
            <a:off x="756746" y="872836"/>
            <a:ext cx="6634169" cy="51192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B128527-7CED-4CF3-A260-649685D2E6D3}"/>
              </a:ext>
            </a:extLst>
          </p:cNvPr>
          <p:cNvSpPr>
            <a:spLocks noGrp="1"/>
          </p:cNvSpPr>
          <p:nvPr>
            <p:ph type="dt" sz="half" idx="10"/>
          </p:nvPr>
        </p:nvSpPr>
        <p:spPr>
          <a:xfrm>
            <a:off x="329184" y="6236208"/>
            <a:ext cx="3037459" cy="365125"/>
          </a:xfrm>
        </p:spPr>
        <p:txBody>
          <a:bodyPr/>
          <a:lstStyle/>
          <a:p>
            <a:fld id="{26ADDCAE-6443-42C3-9C19-F95985500186}" type="datetime1">
              <a:rPr lang="en-US" smtClean="0"/>
              <a:t>10/4/2021</a:t>
            </a:fld>
            <a:endParaRPr lang="en-US" dirty="0"/>
          </a:p>
        </p:txBody>
      </p:sp>
      <p:sp>
        <p:nvSpPr>
          <p:cNvPr id="5" name="Footer Placeholder 4">
            <a:extLst>
              <a:ext uri="{FF2B5EF4-FFF2-40B4-BE49-F238E27FC236}">
                <a16:creationId xmlns:a16="http://schemas.microsoft.com/office/drawing/2014/main" id="{20517F65-E517-4B50-B559-FD7D59F3E8B5}"/>
              </a:ext>
            </a:extLst>
          </p:cNvPr>
          <p:cNvSpPr>
            <a:spLocks noGrp="1"/>
          </p:cNvSpPr>
          <p:nvPr>
            <p:ph type="ftr" sz="quarter" idx="11"/>
          </p:nvPr>
        </p:nvSpPr>
        <p:spPr>
          <a:xfrm>
            <a:off x="329184" y="237744"/>
            <a:ext cx="3581400" cy="365125"/>
          </a:xfrm>
        </p:spPr>
        <p:txBody>
          <a:bodyPr/>
          <a:lstStyle/>
          <a:p>
            <a:endParaRPr lang="en-US" dirty="0"/>
          </a:p>
        </p:txBody>
      </p:sp>
      <p:sp>
        <p:nvSpPr>
          <p:cNvPr id="6" name="Slide Number Placeholder 5">
            <a:extLst>
              <a:ext uri="{FF2B5EF4-FFF2-40B4-BE49-F238E27FC236}">
                <a16:creationId xmlns:a16="http://schemas.microsoft.com/office/drawing/2014/main" id="{CAED40B7-46EE-49D9-BE89-7E101F80A49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6" name="Straight Connector 15">
            <a:extLst>
              <a:ext uri="{FF2B5EF4-FFF2-40B4-BE49-F238E27FC236}">
                <a16:creationId xmlns:a16="http://schemas.microsoft.com/office/drawing/2014/main" id="{E05031BF-2EA5-4128-B6AF-2D0F5A101095}"/>
              </a:ext>
            </a:extLst>
          </p:cNvPr>
          <p:cNvCxnSpPr>
            <a:cxnSpLocks/>
          </p:cNvCxnSpPr>
          <p:nvPr/>
        </p:nvCxnSpPr>
        <p:spPr>
          <a:xfrm rot="16200000" flipH="1">
            <a:off x="10361537" y="120772"/>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3325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62CCA-8D32-44C3-809A-54D0245B8ABF}"/>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0689041-349C-49F8-B155-6F5862873736}"/>
              </a:ext>
            </a:extLst>
          </p:cNvPr>
          <p:cNvSpPr>
            <a:spLocks noGrp="1"/>
          </p:cNvSpPr>
          <p:nvPr>
            <p:ph idx="1"/>
          </p:nvPr>
        </p:nvSpPr>
        <p:spPr>
          <a:xfrm>
            <a:off x="761799" y="2750126"/>
            <a:ext cx="10381205" cy="32617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5E088-72B1-425B-B53B-81B134826169}"/>
              </a:ext>
            </a:extLst>
          </p:cNvPr>
          <p:cNvSpPr>
            <a:spLocks noGrp="1"/>
          </p:cNvSpPr>
          <p:nvPr>
            <p:ph type="dt" sz="half" idx="10"/>
          </p:nvPr>
        </p:nvSpPr>
        <p:spPr/>
        <p:txBody>
          <a:bodyPr/>
          <a:lstStyle/>
          <a:p>
            <a:fld id="{1962799E-EB8E-4038-8063-81BB57C732D4}" type="datetime1">
              <a:rPr lang="en-US" smtClean="0"/>
              <a:t>10/4/2021</a:t>
            </a:fld>
            <a:endParaRPr lang="en-US"/>
          </a:p>
        </p:txBody>
      </p:sp>
      <p:sp>
        <p:nvSpPr>
          <p:cNvPr id="5" name="Footer Placeholder 4">
            <a:extLst>
              <a:ext uri="{FF2B5EF4-FFF2-40B4-BE49-F238E27FC236}">
                <a16:creationId xmlns:a16="http://schemas.microsoft.com/office/drawing/2014/main" id="{89180451-8BF9-48B2-8E6A-9E15C83357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8196E-3A76-4417-BFD8-4400D16E07EA}"/>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353521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CFB183B-99B9-4420-AB2D-070568510522}"/>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76DF62B9-1876-4EEB-929D-B46F98265E34}"/>
              </a:ext>
            </a:extLst>
          </p:cNvPr>
          <p:cNvSpPr/>
          <p:nvPr/>
        </p:nvSpPr>
        <p:spPr>
          <a:xfrm>
            <a:off x="0" y="-2"/>
            <a:ext cx="12192000" cy="3862064"/>
          </a:xfrm>
          <a:prstGeom prst="rect">
            <a:avLst/>
          </a:prstGeom>
          <a:ln>
            <a:noFill/>
          </a:ln>
          <a:effectLst>
            <a:outerShdw blurRad="203200" dist="127000" dir="5460000" sx="96000" sy="96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B5F0E4DD-839A-4BD2-B5FA-FF319E87D037}"/>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692C2FB-E558-4132-AAF5-EFCED0144BA2}"/>
              </a:ext>
            </a:extLst>
          </p:cNvPr>
          <p:cNvSpPr>
            <a:spLocks noGrp="1"/>
          </p:cNvSpPr>
          <p:nvPr>
            <p:ph type="title"/>
          </p:nvPr>
        </p:nvSpPr>
        <p:spPr>
          <a:xfrm>
            <a:off x="761801" y="852056"/>
            <a:ext cx="10380572" cy="257694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AA20424-DA4E-467F-AC0A-D44192A54F64}"/>
              </a:ext>
            </a:extLst>
          </p:cNvPr>
          <p:cNvSpPr>
            <a:spLocks noGrp="1"/>
          </p:cNvSpPr>
          <p:nvPr>
            <p:ph type="body" idx="1"/>
          </p:nvPr>
        </p:nvSpPr>
        <p:spPr>
          <a:xfrm>
            <a:off x="761797" y="4202832"/>
            <a:ext cx="10395116" cy="178926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B39F9C-ADA9-4225-9D74-193A8894ED7A}"/>
              </a:ext>
            </a:extLst>
          </p:cNvPr>
          <p:cNvSpPr>
            <a:spLocks noGrp="1"/>
          </p:cNvSpPr>
          <p:nvPr>
            <p:ph type="dt" sz="half" idx="10"/>
          </p:nvPr>
        </p:nvSpPr>
        <p:spPr>
          <a:xfrm>
            <a:off x="332481" y="6236208"/>
            <a:ext cx="3037459" cy="365125"/>
          </a:xfrm>
        </p:spPr>
        <p:txBody>
          <a:bodyPr/>
          <a:lstStyle/>
          <a:p>
            <a:fld id="{217A73C3-B243-44D3-809D-EF8FDFBD85D4}" type="datetime1">
              <a:rPr lang="en-US" smtClean="0"/>
              <a:t>10/4/2021</a:t>
            </a:fld>
            <a:endParaRPr lang="en-US" dirty="0"/>
          </a:p>
        </p:txBody>
      </p:sp>
      <p:sp>
        <p:nvSpPr>
          <p:cNvPr id="5" name="Footer Placeholder 4">
            <a:extLst>
              <a:ext uri="{FF2B5EF4-FFF2-40B4-BE49-F238E27FC236}">
                <a16:creationId xmlns:a16="http://schemas.microsoft.com/office/drawing/2014/main" id="{84057DEC-B96B-4D69-8B62-5156FDA6D9BB}"/>
              </a:ext>
            </a:extLst>
          </p:cNvPr>
          <p:cNvSpPr>
            <a:spLocks noGrp="1"/>
          </p:cNvSpPr>
          <p:nvPr>
            <p:ph type="ftr" sz="quarter" idx="11"/>
          </p:nvPr>
        </p:nvSpPr>
        <p:spPr>
          <a:xfrm>
            <a:off x="332481" y="237744"/>
            <a:ext cx="4114800" cy="365125"/>
          </a:xfrm>
        </p:spPr>
        <p:txBody>
          <a:bodyPr/>
          <a:lstStyle/>
          <a:p>
            <a:endParaRPr lang="en-US" dirty="0"/>
          </a:p>
        </p:txBody>
      </p:sp>
      <p:sp>
        <p:nvSpPr>
          <p:cNvPr id="6" name="Slide Number Placeholder 5">
            <a:extLst>
              <a:ext uri="{FF2B5EF4-FFF2-40B4-BE49-F238E27FC236}">
                <a16:creationId xmlns:a16="http://schemas.microsoft.com/office/drawing/2014/main" id="{A0BF4AC1-9934-43DC-B9AC-322612A74656}"/>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cxnSp>
        <p:nvCxnSpPr>
          <p:cNvPr id="11" name="Straight Connector 10">
            <a:extLst>
              <a:ext uri="{FF2B5EF4-FFF2-40B4-BE49-F238E27FC236}">
                <a16:creationId xmlns:a16="http://schemas.microsoft.com/office/drawing/2014/main" id="{4CBDA60A-39CD-41D4-8AE5-0FB7FD78559C}"/>
              </a:ext>
            </a:extLst>
          </p:cNvPr>
          <p:cNvCxnSpPr>
            <a:cxnSpLocks/>
          </p:cNvCxnSpPr>
          <p:nvPr/>
        </p:nvCxnSpPr>
        <p:spPr>
          <a:xfrm>
            <a:off x="11668155" y="852056"/>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2470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AF84-4A19-4D9A-9B82-46BCBED4F7BD}"/>
              </a:ext>
            </a:extLst>
          </p:cNvPr>
          <p:cNvSpPr>
            <a:spLocks noGrp="1"/>
          </p:cNvSpPr>
          <p:nvPr>
            <p:ph type="title"/>
          </p:nvPr>
        </p:nvSpPr>
        <p:spPr>
          <a:xfrm>
            <a:off x="761801" y="858982"/>
            <a:ext cx="10380573" cy="143227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5A373DD-26AC-4E69-A17C-538D9C7C6854}"/>
              </a:ext>
            </a:extLst>
          </p:cNvPr>
          <p:cNvSpPr>
            <a:spLocks noGrp="1"/>
          </p:cNvSpPr>
          <p:nvPr>
            <p:ph sz="half" idx="1"/>
          </p:nvPr>
        </p:nvSpPr>
        <p:spPr>
          <a:xfrm>
            <a:off x="761800"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AD30C23-A75F-45DF-BCCF-760C533AC7FA}"/>
              </a:ext>
            </a:extLst>
          </p:cNvPr>
          <p:cNvSpPr>
            <a:spLocks noGrp="1"/>
          </p:cNvSpPr>
          <p:nvPr>
            <p:ph sz="half" idx="2"/>
          </p:nvPr>
        </p:nvSpPr>
        <p:spPr>
          <a:xfrm>
            <a:off x="6097092" y="2833255"/>
            <a:ext cx="5045281" cy="3165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82C3974-73EC-4F1B-9E92-0E279ABEE5CD}"/>
              </a:ext>
            </a:extLst>
          </p:cNvPr>
          <p:cNvSpPr>
            <a:spLocks noGrp="1"/>
          </p:cNvSpPr>
          <p:nvPr>
            <p:ph type="dt" sz="half" idx="10"/>
          </p:nvPr>
        </p:nvSpPr>
        <p:spPr>
          <a:xfrm>
            <a:off x="332481" y="6236208"/>
            <a:ext cx="3037459" cy="365125"/>
          </a:xfrm>
        </p:spPr>
        <p:txBody>
          <a:bodyPr/>
          <a:lstStyle/>
          <a:p>
            <a:fld id="{C9B6D3E3-28E2-4380-A113-67698215C5F8}" type="datetime1">
              <a:rPr lang="en-US" smtClean="0"/>
              <a:t>10/4/2021</a:t>
            </a:fld>
            <a:endParaRPr lang="en-US" dirty="0"/>
          </a:p>
        </p:txBody>
      </p:sp>
      <p:sp>
        <p:nvSpPr>
          <p:cNvPr id="6" name="Footer Placeholder 5">
            <a:extLst>
              <a:ext uri="{FF2B5EF4-FFF2-40B4-BE49-F238E27FC236}">
                <a16:creationId xmlns:a16="http://schemas.microsoft.com/office/drawing/2014/main" id="{CC70B3F2-3F28-42A3-9701-A6F01F1B185A}"/>
              </a:ext>
            </a:extLst>
          </p:cNvPr>
          <p:cNvSpPr>
            <a:spLocks noGrp="1"/>
          </p:cNvSpPr>
          <p:nvPr>
            <p:ph type="ftr" sz="quarter" idx="11"/>
          </p:nvPr>
        </p:nvSpPr>
        <p:spPr>
          <a:xfrm>
            <a:off x="332481" y="237744"/>
            <a:ext cx="4114800" cy="365125"/>
          </a:xfrm>
        </p:spPr>
        <p:txBody>
          <a:bodyPr/>
          <a:lstStyle/>
          <a:p>
            <a:endParaRPr lang="en-US" dirty="0"/>
          </a:p>
        </p:txBody>
      </p:sp>
      <p:sp>
        <p:nvSpPr>
          <p:cNvPr id="7" name="Slide Number Placeholder 6">
            <a:extLst>
              <a:ext uri="{FF2B5EF4-FFF2-40B4-BE49-F238E27FC236}">
                <a16:creationId xmlns:a16="http://schemas.microsoft.com/office/drawing/2014/main" id="{E5E7A2FC-50E7-4972-9F28-E3AC4EF93D44}"/>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111806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65F85-77E6-4F6D-9FFA-5D76201B13E5}"/>
              </a:ext>
            </a:extLst>
          </p:cNvPr>
          <p:cNvSpPr>
            <a:spLocks noGrp="1"/>
          </p:cNvSpPr>
          <p:nvPr>
            <p:ph type="title"/>
          </p:nvPr>
        </p:nvSpPr>
        <p:spPr>
          <a:xfrm>
            <a:off x="761802" y="872836"/>
            <a:ext cx="10380572" cy="1427019"/>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C6C0DAE-58D1-45D9-9FC4-B0864E332C08}"/>
              </a:ext>
            </a:extLst>
          </p:cNvPr>
          <p:cNvSpPr>
            <a:spLocks noGrp="1"/>
          </p:cNvSpPr>
          <p:nvPr>
            <p:ph type="body" idx="1"/>
          </p:nvPr>
        </p:nvSpPr>
        <p:spPr>
          <a:xfrm>
            <a:off x="761801" y="2713326"/>
            <a:ext cx="5023424"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1E63D7-9812-4EA1-A0A2-14D974311FAD}"/>
              </a:ext>
            </a:extLst>
          </p:cNvPr>
          <p:cNvSpPr>
            <a:spLocks noGrp="1"/>
          </p:cNvSpPr>
          <p:nvPr>
            <p:ph sz="half" idx="2"/>
          </p:nvPr>
        </p:nvSpPr>
        <p:spPr>
          <a:xfrm>
            <a:off x="761801" y="3706091"/>
            <a:ext cx="5023424"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4C5055B-04A0-47D3-90ED-135025F857F9}"/>
              </a:ext>
            </a:extLst>
          </p:cNvPr>
          <p:cNvSpPr>
            <a:spLocks noGrp="1"/>
          </p:cNvSpPr>
          <p:nvPr>
            <p:ph type="body" sz="quarter" idx="3"/>
          </p:nvPr>
        </p:nvSpPr>
        <p:spPr>
          <a:xfrm>
            <a:off x="6094211" y="2713326"/>
            <a:ext cx="5048163" cy="823912"/>
          </a:xfrm>
        </p:spPr>
        <p:txBody>
          <a:bodyPr anchor="b">
            <a:normAutofit/>
          </a:bodyPr>
          <a:lstStyle>
            <a:lvl1pPr marL="0" indent="0">
              <a:buNone/>
              <a:defRPr sz="2400" b="0" i="1" u="none"/>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936E6E-8F64-49E6-B57C-86CF92D1689E}"/>
              </a:ext>
            </a:extLst>
          </p:cNvPr>
          <p:cNvSpPr>
            <a:spLocks noGrp="1"/>
          </p:cNvSpPr>
          <p:nvPr>
            <p:ph sz="quarter" idx="4"/>
          </p:nvPr>
        </p:nvSpPr>
        <p:spPr>
          <a:xfrm>
            <a:off x="6094211" y="3706091"/>
            <a:ext cx="5048163" cy="2334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FFBEAD-2827-40DA-8338-2D691325F1B3}"/>
              </a:ext>
            </a:extLst>
          </p:cNvPr>
          <p:cNvSpPr>
            <a:spLocks noGrp="1"/>
          </p:cNvSpPr>
          <p:nvPr>
            <p:ph type="dt" sz="half" idx="10"/>
          </p:nvPr>
        </p:nvSpPr>
        <p:spPr>
          <a:xfrm>
            <a:off x="332481" y="6236208"/>
            <a:ext cx="3037459" cy="365125"/>
          </a:xfrm>
        </p:spPr>
        <p:txBody>
          <a:bodyPr/>
          <a:lstStyle/>
          <a:p>
            <a:fld id="{A9EFCB61-04AD-47C9-BF79-2BD8B9CEC07A}" type="datetime1">
              <a:rPr lang="en-US" smtClean="0"/>
              <a:t>10/4/2021</a:t>
            </a:fld>
            <a:endParaRPr lang="en-US" dirty="0"/>
          </a:p>
        </p:txBody>
      </p:sp>
      <p:sp>
        <p:nvSpPr>
          <p:cNvPr id="8" name="Footer Placeholder 7">
            <a:extLst>
              <a:ext uri="{FF2B5EF4-FFF2-40B4-BE49-F238E27FC236}">
                <a16:creationId xmlns:a16="http://schemas.microsoft.com/office/drawing/2014/main" id="{DF34B88D-9C6E-4A88-985C-3ED5057A1F65}"/>
              </a:ext>
            </a:extLst>
          </p:cNvPr>
          <p:cNvSpPr>
            <a:spLocks noGrp="1"/>
          </p:cNvSpPr>
          <p:nvPr>
            <p:ph type="ftr" sz="quarter" idx="11"/>
          </p:nvPr>
        </p:nvSpPr>
        <p:spPr>
          <a:xfrm>
            <a:off x="332481" y="237744"/>
            <a:ext cx="4114800" cy="365125"/>
          </a:xfrm>
        </p:spPr>
        <p:txBody>
          <a:bodyPr/>
          <a:lstStyle/>
          <a:p>
            <a:endParaRPr lang="en-US" dirty="0"/>
          </a:p>
        </p:txBody>
      </p:sp>
      <p:sp>
        <p:nvSpPr>
          <p:cNvPr id="9" name="Slide Number Placeholder 8">
            <a:extLst>
              <a:ext uri="{FF2B5EF4-FFF2-40B4-BE49-F238E27FC236}">
                <a16:creationId xmlns:a16="http://schemas.microsoft.com/office/drawing/2014/main" id="{880B6A32-2D15-425F-B6A9-146AFB5C1ACB}"/>
              </a:ext>
            </a:extLst>
          </p:cNvPr>
          <p:cNvSpPr>
            <a:spLocks noGrp="1"/>
          </p:cNvSpPr>
          <p:nvPr>
            <p:ph type="sldNum" sz="quarter" idx="12"/>
          </p:nvPr>
        </p:nvSpPr>
        <p:spPr>
          <a:xfrm>
            <a:off x="11289782" y="237744"/>
            <a:ext cx="756746" cy="365760"/>
          </a:xfrm>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2131869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81B7C-9BD5-4CF8-BAEB-A6CB78DA2F89}"/>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D85F1D3-3353-4FC6-8854-51B0BFFD6D5A}"/>
              </a:ext>
            </a:extLst>
          </p:cNvPr>
          <p:cNvSpPr>
            <a:spLocks noGrp="1"/>
          </p:cNvSpPr>
          <p:nvPr>
            <p:ph type="dt" sz="half" idx="10"/>
          </p:nvPr>
        </p:nvSpPr>
        <p:spPr/>
        <p:txBody>
          <a:bodyPr/>
          <a:lstStyle/>
          <a:p>
            <a:fld id="{A4535E0C-D585-492F-8146-7493F4086301}" type="datetime1">
              <a:rPr lang="en-US" smtClean="0"/>
              <a:t>10/4/2021</a:t>
            </a:fld>
            <a:endParaRPr lang="en-US"/>
          </a:p>
        </p:txBody>
      </p:sp>
      <p:sp>
        <p:nvSpPr>
          <p:cNvPr id="4" name="Footer Placeholder 3">
            <a:extLst>
              <a:ext uri="{FF2B5EF4-FFF2-40B4-BE49-F238E27FC236}">
                <a16:creationId xmlns:a16="http://schemas.microsoft.com/office/drawing/2014/main" id="{F7226CE6-6BEB-46DB-BD4B-9B8AE89A1A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81BCCC-8B3F-40B3-91D5-52E53B2AAE11}"/>
              </a:ext>
            </a:extLst>
          </p:cNvPr>
          <p:cNvSpPr>
            <a:spLocks noGrp="1"/>
          </p:cNvSpPr>
          <p:nvPr>
            <p:ph type="sldNum" sz="quarter" idx="12"/>
          </p:nvPr>
        </p:nvSpPr>
        <p:spPr/>
        <p:txBody>
          <a:bodyPr/>
          <a:lstStyle/>
          <a:p>
            <a:fld id="{B4A918BC-4D43-4B42-B3C0-E7EBE25E6AF0}" type="slidenum">
              <a:rPr lang="en-US" smtClean="0"/>
              <a:t>‹#›</a:t>
            </a:fld>
            <a:endParaRPr lang="en-US"/>
          </a:p>
        </p:txBody>
      </p:sp>
    </p:spTree>
    <p:extLst>
      <p:ext uri="{BB962C8B-B14F-4D97-AF65-F5344CB8AC3E}">
        <p14:creationId xmlns:p14="http://schemas.microsoft.com/office/powerpoint/2010/main" val="1525139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C0FBB6-4CCA-4358-9DD5-CDF2173E63C8}"/>
              </a:ext>
            </a:extLst>
          </p:cNvPr>
          <p:cNvSpPr/>
          <p:nvPr/>
        </p:nvSpPr>
        <p:spPr>
          <a:xfrm>
            <a:off x="0" y="0"/>
            <a:ext cx="12192000"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8902559A-671A-4FDE-82C3-1CF8CFCF18EC}"/>
              </a:ext>
            </a:extLst>
          </p:cNvPr>
          <p:cNvSpPr>
            <a:spLocks noGrp="1"/>
          </p:cNvSpPr>
          <p:nvPr>
            <p:ph type="dt" sz="half" idx="10"/>
          </p:nvPr>
        </p:nvSpPr>
        <p:spPr/>
        <p:txBody>
          <a:bodyPr/>
          <a:lstStyle/>
          <a:p>
            <a:fld id="{8CE48390-48B5-49AB-B019-A7C8FB8C31F6}" type="datetime1">
              <a:rPr lang="en-US" smtClean="0"/>
              <a:t>10/4/2021</a:t>
            </a:fld>
            <a:endParaRPr lang="en-US"/>
          </a:p>
        </p:txBody>
      </p:sp>
      <p:sp>
        <p:nvSpPr>
          <p:cNvPr id="3" name="Footer Placeholder 2">
            <a:extLst>
              <a:ext uri="{FF2B5EF4-FFF2-40B4-BE49-F238E27FC236}">
                <a16:creationId xmlns:a16="http://schemas.microsoft.com/office/drawing/2014/main" id="{78A14275-250D-437E-BAF1-5BB3CDE64AC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FD93BDE-2A52-4AA7-B222-0F25570EBF77}"/>
              </a:ext>
            </a:extLst>
          </p:cNvPr>
          <p:cNvSpPr>
            <a:spLocks noGrp="1"/>
          </p:cNvSpPr>
          <p:nvPr>
            <p:ph type="sldNum" sz="quarter" idx="12"/>
          </p:nvPr>
        </p:nvSpPr>
        <p:spPr/>
        <p:txBody>
          <a:bodyPr/>
          <a:lstStyle/>
          <a:p>
            <a:fld id="{B4A918BC-4D43-4B42-B3C0-E7EBE25E6AF0}" type="slidenum">
              <a:rPr lang="en-US" smtClean="0"/>
              <a:t>‹#›</a:t>
            </a:fld>
            <a:endParaRPr lang="en-US"/>
          </a:p>
        </p:txBody>
      </p:sp>
      <p:cxnSp>
        <p:nvCxnSpPr>
          <p:cNvPr id="5" name="Straight Connector 4">
            <a:extLst>
              <a:ext uri="{FF2B5EF4-FFF2-40B4-BE49-F238E27FC236}">
                <a16:creationId xmlns:a16="http://schemas.microsoft.com/office/drawing/2014/main" id="{9E6B771E-DDF7-430C-9462-BA1D3742C84E}"/>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611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F9A0B00-F6ED-4C3A-97DC-C2AF9D62EE8B}"/>
              </a:ext>
            </a:extLst>
          </p:cNvPr>
          <p:cNvSpPr/>
          <p:nvPr/>
        </p:nvSpPr>
        <p:spPr>
          <a:xfrm>
            <a:off x="79067" y="0"/>
            <a:ext cx="4998624" cy="6858000"/>
          </a:xfrm>
          <a:prstGeom prst="rect">
            <a:avLst/>
          </a:prstGeom>
          <a:ln>
            <a:noFill/>
          </a:ln>
          <a:effectLst>
            <a:outerShdw blurRad="228600" dist="1143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3" name="Rectangle 122">
            <a:extLst>
              <a:ext uri="{FF2B5EF4-FFF2-40B4-BE49-F238E27FC236}">
                <a16:creationId xmlns:a16="http://schemas.microsoft.com/office/drawing/2014/main" id="{3B025FD9-B9EF-4F5C-B67D-3485253B7A6A}"/>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ectangle 7">
            <a:extLst>
              <a:ext uri="{FF2B5EF4-FFF2-40B4-BE49-F238E27FC236}">
                <a16:creationId xmlns:a16="http://schemas.microsoft.com/office/drawing/2014/main" id="{47F545CD-A200-4C66-BF9A-9B839D0CE648}"/>
              </a:ext>
            </a:extLst>
          </p:cNvPr>
          <p:cNvSpPr/>
          <p:nvPr/>
        </p:nvSpPr>
        <p:spPr>
          <a:xfrm>
            <a:off x="0" y="0"/>
            <a:ext cx="6096000" cy="6858000"/>
          </a:xfrm>
          <a:prstGeom prst="rect">
            <a:avLst/>
          </a:prstGeom>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110916-EEE9-418C-B24A-EC09A6D22859}"/>
              </a:ext>
            </a:extLst>
          </p:cNvPr>
          <p:cNvSpPr>
            <a:spLocks noGrp="1"/>
          </p:cNvSpPr>
          <p:nvPr>
            <p:ph type="title"/>
          </p:nvPr>
        </p:nvSpPr>
        <p:spPr>
          <a:xfrm>
            <a:off x="770537" y="872836"/>
            <a:ext cx="4560525" cy="2281050"/>
          </a:xfrm>
        </p:spPr>
        <p:txBody>
          <a:bodyPr anchor="b">
            <a:no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9C3A0F4-FD98-409E-B41A-5F4352C6A8E5}"/>
              </a:ext>
            </a:extLst>
          </p:cNvPr>
          <p:cNvSpPr>
            <a:spLocks noGrp="1"/>
          </p:cNvSpPr>
          <p:nvPr>
            <p:ph idx="1"/>
          </p:nvPr>
        </p:nvSpPr>
        <p:spPr>
          <a:xfrm>
            <a:off x="6621781" y="872837"/>
            <a:ext cx="4520593" cy="5140036"/>
          </a:xfrm>
        </p:spPr>
        <p:txBody>
          <a:bodyPr>
            <a:normAutofit/>
          </a:bodyPr>
          <a:lstStyle>
            <a:lvl1pPr algn="l">
              <a:defRPr sz="2800"/>
            </a:lvl1pPr>
            <a:lvl2pPr algn="l">
              <a:defRPr sz="2400"/>
            </a:lvl2pPr>
            <a:lvl3pPr algn="l">
              <a:defRPr sz="2000"/>
            </a:lvl3pPr>
            <a:lvl4pPr algn="l">
              <a:defRPr sz="1800"/>
            </a:lvl4pPr>
            <a:lvl5pPr algn="l">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EFABF6F-6E7C-4B3F-B205-09361DA5898B}"/>
              </a:ext>
            </a:extLst>
          </p:cNvPr>
          <p:cNvSpPr>
            <a:spLocks noGrp="1"/>
          </p:cNvSpPr>
          <p:nvPr>
            <p:ph type="body" sz="half" idx="2"/>
          </p:nvPr>
        </p:nvSpPr>
        <p:spPr>
          <a:xfrm>
            <a:off x="770537" y="3442854"/>
            <a:ext cx="4560525" cy="257694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25198D-8500-4277-AA5D-3C3D8FDDCF4B}"/>
              </a:ext>
            </a:extLst>
          </p:cNvPr>
          <p:cNvSpPr>
            <a:spLocks noGrp="1"/>
          </p:cNvSpPr>
          <p:nvPr>
            <p:ph type="dt" sz="half" idx="10"/>
          </p:nvPr>
        </p:nvSpPr>
        <p:spPr>
          <a:xfrm>
            <a:off x="329184" y="6236208"/>
            <a:ext cx="3037459" cy="365125"/>
          </a:xfrm>
        </p:spPr>
        <p:txBody>
          <a:bodyPr/>
          <a:lstStyle/>
          <a:p>
            <a:fld id="{962E767E-8A14-4E70-91B9-2101CBC4D7BD}" type="datetime1">
              <a:rPr lang="en-US" smtClean="0"/>
              <a:t>10/4/2021</a:t>
            </a:fld>
            <a:endParaRPr lang="en-US" dirty="0"/>
          </a:p>
        </p:txBody>
      </p:sp>
      <p:sp>
        <p:nvSpPr>
          <p:cNvPr id="6" name="Footer Placeholder 5">
            <a:extLst>
              <a:ext uri="{FF2B5EF4-FFF2-40B4-BE49-F238E27FC236}">
                <a16:creationId xmlns:a16="http://schemas.microsoft.com/office/drawing/2014/main" id="{F98D219F-027A-4632-9FB0-BD098D5693DB}"/>
              </a:ext>
            </a:extLst>
          </p:cNvPr>
          <p:cNvSpPr>
            <a:spLocks noGrp="1"/>
          </p:cNvSpPr>
          <p:nvPr>
            <p:ph type="ftr" sz="quarter" idx="11"/>
          </p:nvPr>
        </p:nvSpPr>
        <p:spPr>
          <a:xfrm>
            <a:off x="329184" y="237744"/>
            <a:ext cx="3792532"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CA30C82B-C7DC-434D-8768-DE9D1176715B}"/>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129" name="Straight Connector 128">
            <a:extLst>
              <a:ext uri="{FF2B5EF4-FFF2-40B4-BE49-F238E27FC236}">
                <a16:creationId xmlns:a16="http://schemas.microsoft.com/office/drawing/2014/main" id="{A8CCC603-9605-46C8-9034-8DAE6AC40DD9}"/>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CBBF1D9-8F8F-45A3-BDB4-952D0FB20A4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457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BEB8797-B080-41A6-B14E-8DC7F0F27E4E}"/>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0C6C7272-A552-46B3-992F-F5ADD5AA2443}"/>
              </a:ext>
            </a:extLst>
          </p:cNvPr>
          <p:cNvSpPr/>
          <p:nvPr/>
        </p:nvSpPr>
        <p:spPr>
          <a:xfrm>
            <a:off x="-1" y="0"/>
            <a:ext cx="6087677" cy="6858000"/>
          </a:xfrm>
          <a:prstGeom prst="rect">
            <a:avLst/>
          </a:prstGeom>
          <a:solidFill>
            <a:schemeClr val="bg1"/>
          </a:solidFill>
          <a:ln>
            <a:noFill/>
          </a:ln>
          <a:effectLst>
            <a:outerShdw blurRad="228600" dist="152400" dir="21540000" sx="96000" sy="96000" algn="t" rotWithShape="0">
              <a:srgbClr val="000000">
                <a:alpha val="1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C25F6AD1-1E6C-46AF-8431-6627180FFD2E}"/>
              </a:ext>
            </a:extLst>
          </p:cNvPr>
          <p:cNvSpPr>
            <a:spLocks noGrp="1"/>
          </p:cNvSpPr>
          <p:nvPr>
            <p:ph type="title"/>
          </p:nvPr>
        </p:nvSpPr>
        <p:spPr>
          <a:xfrm>
            <a:off x="768733" y="858981"/>
            <a:ext cx="4556749" cy="2281052"/>
          </a:xfrm>
        </p:spPr>
        <p:txBody>
          <a:bodyPr anchor="b"/>
          <a:lstStyle>
            <a:lvl1pPr>
              <a:defRPr lang="en-US" sz="3600" kern="1200" dirty="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88A91F9-760E-4CF4-8A03-FA1482C35EB7}"/>
              </a:ext>
            </a:extLst>
          </p:cNvPr>
          <p:cNvSpPr>
            <a:spLocks noGrp="1"/>
          </p:cNvSpPr>
          <p:nvPr>
            <p:ph type="pic" idx="1"/>
          </p:nvPr>
        </p:nvSpPr>
        <p:spPr>
          <a:xfrm>
            <a:off x="6559826" y="865909"/>
            <a:ext cx="4582548" cy="512618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49A9D5-BA6E-4C4A-88A0-5BB86958B8E6}"/>
              </a:ext>
            </a:extLst>
          </p:cNvPr>
          <p:cNvSpPr>
            <a:spLocks noGrp="1"/>
          </p:cNvSpPr>
          <p:nvPr>
            <p:ph type="body" sz="half" idx="2"/>
          </p:nvPr>
        </p:nvSpPr>
        <p:spPr>
          <a:xfrm>
            <a:off x="768733" y="3429000"/>
            <a:ext cx="4556749" cy="2590800"/>
          </a:xfrm>
        </p:spPr>
        <p:txBody>
          <a:bodyPr/>
          <a:lstStyle>
            <a:lvl1pPr marL="0" indent="0">
              <a:buNone/>
              <a:defRPr lang="en-US" sz="2400" kern="1200" dirty="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56899E-70A1-4EFB-87EC-6C4F3BC0360B}"/>
              </a:ext>
            </a:extLst>
          </p:cNvPr>
          <p:cNvSpPr>
            <a:spLocks noGrp="1"/>
          </p:cNvSpPr>
          <p:nvPr>
            <p:ph type="dt" sz="half" idx="10"/>
          </p:nvPr>
        </p:nvSpPr>
        <p:spPr>
          <a:xfrm>
            <a:off x="329184" y="6236208"/>
            <a:ext cx="3037459" cy="365125"/>
          </a:xfrm>
        </p:spPr>
        <p:txBody>
          <a:bodyPr/>
          <a:lstStyle/>
          <a:p>
            <a:fld id="{01AF0C4B-5A4A-45CA-ABEC-10F107160D33}" type="datetime1">
              <a:rPr lang="en-US" smtClean="0"/>
              <a:t>10/4/2021</a:t>
            </a:fld>
            <a:endParaRPr lang="en-US" dirty="0"/>
          </a:p>
        </p:txBody>
      </p:sp>
      <p:sp>
        <p:nvSpPr>
          <p:cNvPr id="6" name="Footer Placeholder 5">
            <a:extLst>
              <a:ext uri="{FF2B5EF4-FFF2-40B4-BE49-F238E27FC236}">
                <a16:creationId xmlns:a16="http://schemas.microsoft.com/office/drawing/2014/main" id="{5FC34B05-4931-4BC8-BD43-9E6B944B3069}"/>
              </a:ext>
            </a:extLst>
          </p:cNvPr>
          <p:cNvSpPr>
            <a:spLocks noGrp="1"/>
          </p:cNvSpPr>
          <p:nvPr>
            <p:ph type="ftr" sz="quarter" idx="11"/>
          </p:nvPr>
        </p:nvSpPr>
        <p:spPr>
          <a:xfrm>
            <a:off x="329184" y="237744"/>
            <a:ext cx="4114800" cy="365125"/>
          </a:xfrm>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AD4ABE5D-7EA4-4D33-B23E-52E640CBF217}"/>
              </a:ext>
            </a:extLst>
          </p:cNvPr>
          <p:cNvSpPr>
            <a:spLocks noGrp="1"/>
          </p:cNvSpPr>
          <p:nvPr>
            <p:ph type="sldNum" sz="quarter" idx="12"/>
          </p:nvPr>
        </p:nvSpPr>
        <p:spPr>
          <a:xfrm>
            <a:off x="11292840" y="237744"/>
            <a:ext cx="756746" cy="365760"/>
          </a:xfrm>
        </p:spPr>
        <p:txBody>
          <a:bodyPr/>
          <a:lstStyle/>
          <a:p>
            <a:fld id="{B4A918BC-4D43-4B42-B3C0-E7EBE25E6AF0}" type="slidenum">
              <a:rPr lang="en-US" smtClean="0"/>
              <a:t>‹#›</a:t>
            </a:fld>
            <a:endParaRPr lang="en-US" dirty="0"/>
          </a:p>
        </p:txBody>
      </p:sp>
      <p:cxnSp>
        <p:nvCxnSpPr>
          <p:cNvPr id="74" name="Straight Connector 73">
            <a:extLst>
              <a:ext uri="{FF2B5EF4-FFF2-40B4-BE49-F238E27FC236}">
                <a16:creationId xmlns:a16="http://schemas.microsoft.com/office/drawing/2014/main" id="{DF0DB5EA-94EC-4DB5-B8E5-B454005C1552}"/>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699FF82-B951-46E6-AEA7-0993C867FB6D}"/>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7870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38E7D36-B1C9-463C-983F-AEA5810A60D0}"/>
              </a:ext>
            </a:extLst>
          </p:cNvPr>
          <p:cNvSpPr/>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37B9A221-B33F-47C2-85FF-2C8F363D797B}"/>
              </a:ext>
            </a:extLst>
          </p:cNvPr>
          <p:cNvSpPr/>
          <p:nvPr/>
        </p:nvSpPr>
        <p:spPr>
          <a:xfrm>
            <a:off x="0" y="0"/>
            <a:ext cx="12188952" cy="6858000"/>
          </a:xfrm>
          <a:prstGeom prst="rect">
            <a:avLst/>
          </a:prstGeom>
          <a:solidFill>
            <a:schemeClr val="bg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ectangle 7">
            <a:extLst>
              <a:ext uri="{FF2B5EF4-FFF2-40B4-BE49-F238E27FC236}">
                <a16:creationId xmlns:a16="http://schemas.microsoft.com/office/drawing/2014/main" id="{CD0E0EF1-7626-4514-9337-271DD661B1EB}"/>
              </a:ext>
            </a:extLst>
          </p:cNvPr>
          <p:cNvSpPr/>
          <p:nvPr/>
        </p:nvSpPr>
        <p:spPr>
          <a:xfrm>
            <a:off x="0" y="0"/>
            <a:ext cx="12188952" cy="6858000"/>
          </a:xfrm>
          <a:prstGeom prst="rect">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5" name="Rectangle 64">
            <a:extLst>
              <a:ext uri="{FF2B5EF4-FFF2-40B4-BE49-F238E27FC236}">
                <a16:creationId xmlns:a16="http://schemas.microsoft.com/office/drawing/2014/main" id="{5F0B1492-9A00-4F80-8771-0BB2C2C4353C}"/>
              </a:ext>
            </a:extLst>
          </p:cNvPr>
          <p:cNvSpPr/>
          <p:nvPr/>
        </p:nvSpPr>
        <p:spPr>
          <a:xfrm>
            <a:off x="0" y="-2"/>
            <a:ext cx="12188952" cy="2544415"/>
          </a:xfrm>
          <a:prstGeom prst="rect">
            <a:avLst/>
          </a:prstGeom>
          <a:ln>
            <a:noFill/>
          </a:ln>
          <a:effectLst>
            <a:outerShdw blurRad="190500" dist="127000" dir="5460000" sx="94000" sy="94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0F462805-4F8E-44FE-905C-2C3F1A2B3D44}"/>
              </a:ext>
            </a:extLst>
          </p:cNvPr>
          <p:cNvSpPr>
            <a:spLocks noGrp="1"/>
          </p:cNvSpPr>
          <p:nvPr>
            <p:ph type="title"/>
          </p:nvPr>
        </p:nvSpPr>
        <p:spPr>
          <a:xfrm>
            <a:off x="761801" y="858982"/>
            <a:ext cx="10380573" cy="14322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45021C-0380-49AA-ADA1-A8B473FBF572}"/>
              </a:ext>
            </a:extLst>
          </p:cNvPr>
          <p:cNvSpPr>
            <a:spLocks noGrp="1"/>
          </p:cNvSpPr>
          <p:nvPr>
            <p:ph type="body" idx="1"/>
          </p:nvPr>
        </p:nvSpPr>
        <p:spPr>
          <a:xfrm>
            <a:off x="761799" y="2750126"/>
            <a:ext cx="10381205" cy="32617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B7A2409-F298-40BF-BFAC-65A3E71D29E8}"/>
              </a:ext>
            </a:extLst>
          </p:cNvPr>
          <p:cNvSpPr>
            <a:spLocks noGrp="1"/>
          </p:cNvSpPr>
          <p:nvPr>
            <p:ph type="dt" sz="half" idx="2"/>
          </p:nvPr>
        </p:nvSpPr>
        <p:spPr>
          <a:xfrm>
            <a:off x="332481" y="6240079"/>
            <a:ext cx="4114800" cy="365125"/>
          </a:xfrm>
          <a:prstGeom prst="rect">
            <a:avLst/>
          </a:prstGeom>
        </p:spPr>
        <p:txBody>
          <a:bodyPr vert="horz" lIns="91440" tIns="45720" rIns="91440" bIns="45720" rtlCol="0" anchor="ctr"/>
          <a:lstStyle>
            <a:lvl1pPr algn="l">
              <a:defRPr sz="900">
                <a:solidFill>
                  <a:schemeClr val="tx1"/>
                </a:solidFill>
              </a:defRPr>
            </a:lvl1pPr>
          </a:lstStyle>
          <a:p>
            <a:fld id="{6989806E-8E94-473C-AEE7-BE6F15F85533}" type="datetime1">
              <a:rPr lang="en-US" smtClean="0"/>
              <a:t>10/4/2021</a:t>
            </a:fld>
            <a:endParaRPr lang="en-US" dirty="0"/>
          </a:p>
        </p:txBody>
      </p:sp>
      <p:sp>
        <p:nvSpPr>
          <p:cNvPr id="5" name="Footer Placeholder 4">
            <a:extLst>
              <a:ext uri="{FF2B5EF4-FFF2-40B4-BE49-F238E27FC236}">
                <a16:creationId xmlns:a16="http://schemas.microsoft.com/office/drawing/2014/main" id="{CB4799D8-4DBF-4BB2-8D2B-65592ADC9004}"/>
              </a:ext>
            </a:extLst>
          </p:cNvPr>
          <p:cNvSpPr>
            <a:spLocks noGrp="1"/>
          </p:cNvSpPr>
          <p:nvPr>
            <p:ph type="ftr" sz="quarter" idx="3"/>
          </p:nvPr>
        </p:nvSpPr>
        <p:spPr>
          <a:xfrm>
            <a:off x="332481" y="236199"/>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F9F99666-11C3-48A1-966C-439EBF9D9A01}"/>
              </a:ext>
            </a:extLst>
          </p:cNvPr>
          <p:cNvSpPr>
            <a:spLocks noGrp="1"/>
          </p:cNvSpPr>
          <p:nvPr>
            <p:ph type="sldNum" sz="quarter" idx="4"/>
          </p:nvPr>
        </p:nvSpPr>
        <p:spPr>
          <a:xfrm>
            <a:off x="11289782" y="235881"/>
            <a:ext cx="756746" cy="365760"/>
          </a:xfrm>
          <a:prstGeom prst="rect">
            <a:avLst/>
          </a:prstGeom>
        </p:spPr>
        <p:txBody>
          <a:bodyPr vert="horz" lIns="91440" tIns="45720" rIns="91440" bIns="45720" rtlCol="0" anchor="ctr"/>
          <a:lstStyle>
            <a:lvl1pPr algn="ctr">
              <a:defRPr lang="en-US" sz="1400" b="1" kern="1200" smtClean="0">
                <a:solidFill>
                  <a:schemeClr val="tx1"/>
                </a:solidFill>
                <a:latin typeface="Bierstadt" panose="020B0504020202020204" pitchFamily="34" charset="0"/>
                <a:ea typeface="+mn-ea"/>
                <a:cs typeface="+mn-cs"/>
              </a:defRPr>
            </a:lvl1pPr>
          </a:lstStyle>
          <a:p>
            <a:fld id="{B4A918BC-4D43-4B42-B3C0-E7EBE25E6AF0}" type="slidenum">
              <a:rPr lang="en-US" smtClean="0"/>
              <a:pPr/>
              <a:t>‹#›</a:t>
            </a:fld>
            <a:endParaRPr lang="en-US" dirty="0"/>
          </a:p>
        </p:txBody>
      </p:sp>
      <p:cxnSp>
        <p:nvCxnSpPr>
          <p:cNvPr id="119" name="Straight Connector 118">
            <a:extLst>
              <a:ext uri="{FF2B5EF4-FFF2-40B4-BE49-F238E27FC236}">
                <a16:creationId xmlns:a16="http://schemas.microsoft.com/office/drawing/2014/main" id="{7FAC7B62-8ACC-41ED-80AB-8D1CDF38B9E4}"/>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45FF525-9A83-4625-99D9-B267BDE077E7}"/>
              </a:ext>
            </a:extLst>
          </p:cNvPr>
          <p:cNvCxnSpPr>
            <a:cxnSpLocks/>
          </p:cNvCxnSpPr>
          <p:nvPr/>
        </p:nvCxnSpPr>
        <p:spPr>
          <a:xfrm>
            <a:off x="11668155" y="5641010"/>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7395630"/>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hf sldNum="0" hdr="0" ftr="0" dt="0"/>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200" kern="1200">
          <a:solidFill>
            <a:schemeClr val="tx1"/>
          </a:solidFill>
          <a:latin typeface="+mn-lt"/>
          <a:ea typeface="+mn-ea"/>
          <a:cs typeface="+mn-cs"/>
        </a:defRPr>
      </a:lvl1pPr>
      <a:lvl2pPr marL="228600" indent="0" algn="l" defTabSz="914400" rtl="0" eaLnBrk="1" latinLnBrk="0" hangingPunct="1">
        <a:lnSpc>
          <a:spcPct val="110000"/>
        </a:lnSpc>
        <a:spcBef>
          <a:spcPts val="500"/>
        </a:spcBef>
        <a:buFont typeface="Arial" panose="020B0604020202020204" pitchFamily="34" charset="0"/>
        <a:buNone/>
        <a:defRPr sz="2000" kern="1200">
          <a:solidFill>
            <a:schemeClr val="tx1"/>
          </a:solidFill>
          <a:latin typeface="+mn-lt"/>
          <a:ea typeface="+mn-ea"/>
          <a:cs typeface="+mn-cs"/>
        </a:defRPr>
      </a:lvl2pPr>
      <a:lvl3pPr marL="45720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6858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4pPr>
      <a:lvl5pPr marL="91440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7B1AB9FE-36F5-4FD1-9850-DB5C5AD48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ful papers stacked to forming a paper turbine">
            <a:extLst>
              <a:ext uri="{FF2B5EF4-FFF2-40B4-BE49-F238E27FC236}">
                <a16:creationId xmlns:a16="http://schemas.microsoft.com/office/drawing/2014/main" id="{0CF99EFB-C730-45CD-8280-1AEEB30A1F8C}"/>
              </a:ext>
            </a:extLst>
          </p:cNvPr>
          <p:cNvPicPr>
            <a:picLocks noChangeAspect="1"/>
          </p:cNvPicPr>
          <p:nvPr/>
        </p:nvPicPr>
        <p:blipFill rotWithShape="1">
          <a:blip r:embed="rId2"/>
          <a:srcRect t="25658" b="24715"/>
          <a:stretch/>
        </p:blipFill>
        <p:spPr>
          <a:xfrm>
            <a:off x="20" y="10"/>
            <a:ext cx="12191979" cy="4537867"/>
          </a:xfrm>
          <a:prstGeom prst="rect">
            <a:avLst/>
          </a:prstGeom>
          <a:effectLst>
            <a:outerShdw blurRad="596900" dist="330200" dir="8820000" sx="87000" sy="87000" algn="ctr" rotWithShape="0">
              <a:srgbClr val="000000">
                <a:alpha val="29000"/>
              </a:srgbClr>
            </a:outerShdw>
          </a:effectLst>
        </p:spPr>
      </p:pic>
      <p:sp useBgFill="1">
        <p:nvSpPr>
          <p:cNvPr id="11" name="Rectangle 10">
            <a:extLst>
              <a:ext uri="{FF2B5EF4-FFF2-40B4-BE49-F238E27FC236}">
                <a16:creationId xmlns:a16="http://schemas.microsoft.com/office/drawing/2014/main" id="{F489C2E0-4895-4B72-85EA-7EE9FAFFD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537879"/>
            <a:ext cx="12192000" cy="2320119"/>
          </a:xfrm>
          <a:prstGeom prst="rect">
            <a:avLst/>
          </a:prstGeom>
          <a:ln>
            <a:noFill/>
          </a:ln>
          <a:effectLst>
            <a:outerShdw blurRad="254000" dist="127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B54161-79E2-4280-8A74-0D4820508C6C}"/>
              </a:ext>
            </a:extLst>
          </p:cNvPr>
          <p:cNvSpPr>
            <a:spLocks noGrp="1"/>
          </p:cNvSpPr>
          <p:nvPr>
            <p:ph type="ctrTitle"/>
          </p:nvPr>
        </p:nvSpPr>
        <p:spPr>
          <a:xfrm>
            <a:off x="589558" y="4831307"/>
            <a:ext cx="5474257" cy="1815151"/>
          </a:xfrm>
        </p:spPr>
        <p:txBody>
          <a:bodyPr anchor="ctr">
            <a:normAutofit/>
          </a:bodyPr>
          <a:lstStyle/>
          <a:p>
            <a:pPr algn="ctr"/>
            <a:r>
              <a:rPr lang="en-US" sz="5000" dirty="0"/>
              <a:t>Unit 2: Kinematics in One Dimension</a:t>
            </a:r>
          </a:p>
        </p:txBody>
      </p:sp>
      <p:sp>
        <p:nvSpPr>
          <p:cNvPr id="3" name="Subtitle 2">
            <a:extLst>
              <a:ext uri="{FF2B5EF4-FFF2-40B4-BE49-F238E27FC236}">
                <a16:creationId xmlns:a16="http://schemas.microsoft.com/office/drawing/2014/main" id="{3A29F726-D6AD-4BB9-AF1D-F1B25C3046B7}"/>
              </a:ext>
            </a:extLst>
          </p:cNvPr>
          <p:cNvSpPr>
            <a:spLocks noGrp="1"/>
          </p:cNvSpPr>
          <p:nvPr>
            <p:ph type="subTitle" idx="1"/>
          </p:nvPr>
        </p:nvSpPr>
        <p:spPr>
          <a:xfrm>
            <a:off x="6469039" y="4831306"/>
            <a:ext cx="4568128" cy="1815152"/>
          </a:xfrm>
        </p:spPr>
        <p:txBody>
          <a:bodyPr anchor="ctr">
            <a:normAutofit/>
          </a:bodyPr>
          <a:lstStyle/>
          <a:p>
            <a:pPr algn="ctr"/>
            <a:r>
              <a:rPr lang="en-US" sz="4000" dirty="0">
                <a:solidFill>
                  <a:srgbClr val="FF0000"/>
                </a:solidFill>
              </a:rPr>
              <a:t>Section 2.1</a:t>
            </a:r>
          </a:p>
          <a:p>
            <a:pPr algn="ctr"/>
            <a:r>
              <a:rPr lang="en-US" sz="4000" dirty="0">
                <a:solidFill>
                  <a:srgbClr val="FF0000"/>
                </a:solidFill>
              </a:rPr>
              <a:t>Uniform Motion</a:t>
            </a:r>
          </a:p>
        </p:txBody>
      </p:sp>
      <p:cxnSp>
        <p:nvCxnSpPr>
          <p:cNvPr id="13" name="Straight Connector 12">
            <a:extLst>
              <a:ext uri="{FF2B5EF4-FFF2-40B4-BE49-F238E27FC236}">
                <a16:creationId xmlns:a16="http://schemas.microsoft.com/office/drawing/2014/main" id="{2E6B6C39-3A8E-4EAF-A0CD-4FE0CDFCD7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668155" y="5098869"/>
            <a:ext cx="0" cy="599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3590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8275C-FCE5-4CD3-B101-9CB57C984EB3}"/>
              </a:ext>
            </a:extLst>
          </p:cNvPr>
          <p:cNvSpPr>
            <a:spLocks noGrp="1"/>
          </p:cNvSpPr>
          <p:nvPr>
            <p:ph type="title"/>
          </p:nvPr>
        </p:nvSpPr>
        <p:spPr/>
        <p:txBody>
          <a:bodyPr/>
          <a:lstStyle/>
          <a:p>
            <a:r>
              <a:rPr lang="en-US" dirty="0"/>
              <a:t>Kinematics</a:t>
            </a:r>
          </a:p>
        </p:txBody>
      </p:sp>
      <p:sp>
        <p:nvSpPr>
          <p:cNvPr id="3" name="Content Placeholder 2">
            <a:extLst>
              <a:ext uri="{FF2B5EF4-FFF2-40B4-BE49-F238E27FC236}">
                <a16:creationId xmlns:a16="http://schemas.microsoft.com/office/drawing/2014/main" id="{96037209-A612-4C84-A993-85096DBF81A5}"/>
              </a:ext>
            </a:extLst>
          </p:cNvPr>
          <p:cNvSpPr>
            <a:spLocks noGrp="1"/>
          </p:cNvSpPr>
          <p:nvPr>
            <p:ph idx="1"/>
          </p:nvPr>
        </p:nvSpPr>
        <p:spPr/>
        <p:txBody>
          <a:bodyPr/>
          <a:lstStyle/>
          <a:p>
            <a:r>
              <a:rPr lang="en-US" dirty="0"/>
              <a:t>Mathematical description of motion</a:t>
            </a:r>
          </a:p>
          <a:p>
            <a:r>
              <a:rPr lang="en-US" dirty="0"/>
              <a:t>We will look only at motion in a straight line in this unit</a:t>
            </a:r>
          </a:p>
        </p:txBody>
      </p:sp>
    </p:spTree>
    <p:extLst>
      <p:ext uri="{BB962C8B-B14F-4D97-AF65-F5344CB8AC3E}">
        <p14:creationId xmlns:p14="http://schemas.microsoft.com/office/powerpoint/2010/main" val="850974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CF356-E6A0-46E9-8BD4-CE1932DD08DB}"/>
              </a:ext>
            </a:extLst>
          </p:cNvPr>
          <p:cNvSpPr>
            <a:spLocks noGrp="1"/>
          </p:cNvSpPr>
          <p:nvPr>
            <p:ph type="title"/>
          </p:nvPr>
        </p:nvSpPr>
        <p:spPr>
          <a:xfrm>
            <a:off x="719856" y="271753"/>
            <a:ext cx="10380573" cy="1432273"/>
          </a:xfrm>
        </p:spPr>
        <p:txBody>
          <a:bodyPr/>
          <a:lstStyle/>
          <a:p>
            <a:r>
              <a:rPr lang="en-US" dirty="0">
                <a:solidFill>
                  <a:srgbClr val="FF0000"/>
                </a:solidFill>
                <a:highlight>
                  <a:srgbClr val="FFFF00"/>
                </a:highlight>
              </a:rPr>
              <a:t>Distance vs Displacement</a:t>
            </a:r>
          </a:p>
        </p:txBody>
      </p:sp>
      <p:sp>
        <p:nvSpPr>
          <p:cNvPr id="3" name="Content Placeholder 2">
            <a:extLst>
              <a:ext uri="{FF2B5EF4-FFF2-40B4-BE49-F238E27FC236}">
                <a16:creationId xmlns:a16="http://schemas.microsoft.com/office/drawing/2014/main" id="{DD7D4D78-19C0-4A0F-98EE-198B057A0394}"/>
              </a:ext>
            </a:extLst>
          </p:cNvPr>
          <p:cNvSpPr>
            <a:spLocks noGrp="1"/>
          </p:cNvSpPr>
          <p:nvPr>
            <p:ph idx="1"/>
          </p:nvPr>
        </p:nvSpPr>
        <p:spPr>
          <a:xfrm>
            <a:off x="232096" y="1704026"/>
            <a:ext cx="11727808" cy="3990168"/>
          </a:xfrm>
        </p:spPr>
        <p:txBody>
          <a:bodyPr>
            <a:noAutofit/>
          </a:bodyPr>
          <a:lstStyle/>
          <a:p>
            <a:pPr marL="342900" indent="-342900">
              <a:buFont typeface="Arial" panose="020B0604020202020204" pitchFamily="34" charset="0"/>
              <a:buChar char="•"/>
            </a:pPr>
            <a:r>
              <a:rPr lang="en-US" sz="2500" dirty="0"/>
              <a:t>Distance</a:t>
            </a:r>
          </a:p>
          <a:p>
            <a:pPr marL="571500" lvl="1" indent="-342900">
              <a:buFont typeface="Arial" panose="020B0604020202020204" pitchFamily="34" charset="0"/>
              <a:buChar char="•"/>
            </a:pPr>
            <a:r>
              <a:rPr lang="en-US" sz="2500" dirty="0"/>
              <a:t>Scalar quantity</a:t>
            </a:r>
          </a:p>
          <a:p>
            <a:pPr marL="571500" lvl="1" indent="-342900">
              <a:buFont typeface="Arial" panose="020B0604020202020204" pitchFamily="34" charset="0"/>
              <a:buChar char="•"/>
            </a:pPr>
            <a:r>
              <a:rPr lang="en-US" sz="2500" dirty="0"/>
              <a:t>Refers only to the total length traveled by an object from one location to another</a:t>
            </a:r>
          </a:p>
          <a:p>
            <a:pPr marL="571500" lvl="1" indent="-342900">
              <a:buFont typeface="Arial" panose="020B0604020202020204" pitchFamily="34" charset="0"/>
              <a:buChar char="•"/>
            </a:pPr>
            <a:r>
              <a:rPr lang="en-US" sz="2500" dirty="0"/>
              <a:t>This is found only through addition of the length of the legs of the trip</a:t>
            </a:r>
          </a:p>
          <a:p>
            <a:pPr marL="342900" indent="-342900">
              <a:buFont typeface="Arial" panose="020B0604020202020204" pitchFamily="34" charset="0"/>
              <a:buChar char="•"/>
            </a:pPr>
            <a:r>
              <a:rPr lang="en-US" sz="2500" dirty="0"/>
              <a:t>Displacement</a:t>
            </a:r>
          </a:p>
          <a:p>
            <a:pPr marL="571500" lvl="1" indent="-342900">
              <a:buFont typeface="Arial" panose="020B0604020202020204" pitchFamily="34" charset="0"/>
              <a:buChar char="•"/>
            </a:pPr>
            <a:r>
              <a:rPr lang="en-US" sz="2500" dirty="0"/>
              <a:t>Vector quantity</a:t>
            </a:r>
          </a:p>
          <a:p>
            <a:pPr marL="571500" lvl="1" indent="-342900">
              <a:buFont typeface="Arial" panose="020B0604020202020204" pitchFamily="34" charset="0"/>
              <a:buChar char="•"/>
            </a:pPr>
            <a:r>
              <a:rPr lang="en-US" sz="2500" dirty="0"/>
              <a:t>Refers to the difference between the final position and initial positions</a:t>
            </a:r>
          </a:p>
          <a:p>
            <a:pPr marL="571500" lvl="1" indent="-342900">
              <a:buFont typeface="Arial" panose="020B0604020202020204" pitchFamily="34" charset="0"/>
              <a:buChar char="•"/>
            </a:pPr>
            <a:r>
              <a:rPr lang="en-US" sz="2500" dirty="0"/>
              <a:t>Found through assigning + and – to each length of the legs of the trip and then adding</a:t>
            </a:r>
          </a:p>
          <a:p>
            <a:pPr marL="800100" lvl="2" indent="-342900">
              <a:buFont typeface="Arial" panose="020B0604020202020204" pitchFamily="34" charset="0"/>
              <a:buChar char="•"/>
            </a:pPr>
            <a:r>
              <a:rPr lang="en-US" sz="2500" dirty="0"/>
              <a:t>Recall that right and up are + and left and down are -</a:t>
            </a:r>
          </a:p>
        </p:txBody>
      </p:sp>
    </p:spTree>
    <p:extLst>
      <p:ext uri="{BB962C8B-B14F-4D97-AF65-F5344CB8AC3E}">
        <p14:creationId xmlns:p14="http://schemas.microsoft.com/office/powerpoint/2010/main" val="347351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F14CA-DF3C-488B-BA7E-D75D66042683}"/>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5D30A533-CACA-487D-A89E-EB51296CDF6E}"/>
              </a:ext>
            </a:extLst>
          </p:cNvPr>
          <p:cNvSpPr>
            <a:spLocks noGrp="1"/>
          </p:cNvSpPr>
          <p:nvPr>
            <p:ph idx="1"/>
          </p:nvPr>
        </p:nvSpPr>
        <p:spPr/>
        <p:txBody>
          <a:bodyPr>
            <a:normAutofit/>
          </a:bodyPr>
          <a:lstStyle/>
          <a:p>
            <a:r>
              <a:rPr lang="en-US" sz="3000" dirty="0"/>
              <a:t>John walks 45 m to the right, turns and walks 20 m to the left. Find John’s distance and displacement.</a:t>
            </a:r>
          </a:p>
        </p:txBody>
      </p:sp>
    </p:spTree>
    <p:extLst>
      <p:ext uri="{BB962C8B-B14F-4D97-AF65-F5344CB8AC3E}">
        <p14:creationId xmlns:p14="http://schemas.microsoft.com/office/powerpoint/2010/main" val="1633602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99549-0BA7-4C19-9047-0DE09BBCA912}"/>
              </a:ext>
            </a:extLst>
          </p:cNvPr>
          <p:cNvSpPr>
            <a:spLocks noGrp="1"/>
          </p:cNvSpPr>
          <p:nvPr>
            <p:ph type="title"/>
          </p:nvPr>
        </p:nvSpPr>
        <p:spPr/>
        <p:txBody>
          <a:bodyPr/>
          <a:lstStyle/>
          <a:p>
            <a:r>
              <a:rPr lang="en-US" dirty="0">
                <a:solidFill>
                  <a:srgbClr val="FF0000"/>
                </a:solidFill>
                <a:highlight>
                  <a:srgbClr val="FFFF00"/>
                </a:highlight>
              </a:rPr>
              <a:t>Speed vs Velocity</a:t>
            </a:r>
          </a:p>
        </p:txBody>
      </p:sp>
      <p:sp>
        <p:nvSpPr>
          <p:cNvPr id="3" name="Content Placeholder 2">
            <a:extLst>
              <a:ext uri="{FF2B5EF4-FFF2-40B4-BE49-F238E27FC236}">
                <a16:creationId xmlns:a16="http://schemas.microsoft.com/office/drawing/2014/main" id="{89BB5EA6-DBA4-4B2A-86DB-B0EBACE9AF36}"/>
              </a:ext>
            </a:extLst>
          </p:cNvPr>
          <p:cNvSpPr>
            <a:spLocks noGrp="1"/>
          </p:cNvSpPr>
          <p:nvPr>
            <p:ph idx="1"/>
          </p:nvPr>
        </p:nvSpPr>
        <p:spPr/>
        <p:txBody>
          <a:bodyPr>
            <a:noAutofit/>
          </a:bodyPr>
          <a:lstStyle/>
          <a:p>
            <a:pPr marL="342900" indent="-342900">
              <a:buFont typeface="Arial" panose="020B0604020202020204" pitchFamily="34" charset="0"/>
              <a:buChar char="•"/>
            </a:pPr>
            <a:r>
              <a:rPr lang="en-US" sz="3000" dirty="0"/>
              <a:t>Speed</a:t>
            </a:r>
          </a:p>
          <a:p>
            <a:pPr marL="571500" lvl="1" indent="-342900">
              <a:buFont typeface="Arial" panose="020B0604020202020204" pitchFamily="34" charset="0"/>
              <a:buChar char="•"/>
            </a:pPr>
            <a:r>
              <a:rPr lang="en-US" sz="3000" dirty="0"/>
              <a:t>Scalar Quantity</a:t>
            </a:r>
          </a:p>
          <a:p>
            <a:pPr marL="571500" lvl="1" indent="-342900">
              <a:buFont typeface="Arial" panose="020B0604020202020204" pitchFamily="34" charset="0"/>
              <a:buChar char="•"/>
            </a:pPr>
            <a:r>
              <a:rPr lang="en-US" sz="3000" dirty="0"/>
              <a:t>Solved for by dividing distance by time</a:t>
            </a:r>
          </a:p>
          <a:p>
            <a:pPr marL="342900" indent="-342900">
              <a:buFont typeface="Arial" panose="020B0604020202020204" pitchFamily="34" charset="0"/>
              <a:buChar char="•"/>
            </a:pPr>
            <a:r>
              <a:rPr lang="en-US" sz="3000" dirty="0"/>
              <a:t>Velocity</a:t>
            </a:r>
          </a:p>
          <a:p>
            <a:pPr marL="571500" lvl="1" indent="-342900">
              <a:buFont typeface="Arial" panose="020B0604020202020204" pitchFamily="34" charset="0"/>
              <a:buChar char="•"/>
            </a:pPr>
            <a:r>
              <a:rPr lang="en-US" sz="3000" dirty="0"/>
              <a:t>Vector Quantity</a:t>
            </a:r>
          </a:p>
          <a:p>
            <a:pPr marL="571500" lvl="1" indent="-342900">
              <a:buFont typeface="Arial" panose="020B0604020202020204" pitchFamily="34" charset="0"/>
              <a:buChar char="•"/>
            </a:pPr>
            <a:r>
              <a:rPr lang="en-US" sz="3000" dirty="0"/>
              <a:t>Solved for by dividing displacement by time</a:t>
            </a:r>
          </a:p>
        </p:txBody>
      </p:sp>
    </p:spTree>
    <p:extLst>
      <p:ext uri="{BB962C8B-B14F-4D97-AF65-F5344CB8AC3E}">
        <p14:creationId xmlns:p14="http://schemas.microsoft.com/office/powerpoint/2010/main" val="1075508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6AB26-E869-4BDE-8314-2798BBB3E8CF}"/>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9849270-EE3B-4E5A-AB9A-2722C1989D57}"/>
              </a:ext>
            </a:extLst>
          </p:cNvPr>
          <p:cNvSpPr>
            <a:spLocks noGrp="1"/>
          </p:cNvSpPr>
          <p:nvPr>
            <p:ph idx="1"/>
          </p:nvPr>
        </p:nvSpPr>
        <p:spPr/>
        <p:txBody>
          <a:bodyPr>
            <a:normAutofit/>
          </a:bodyPr>
          <a:lstStyle/>
          <a:p>
            <a:r>
              <a:rPr lang="en-US" sz="3000" dirty="0"/>
              <a:t>Rose leaves her house and drives 25 miles north to the store in 35 minutes. She then travels 14 miles south to her friend’s house in 21 minutes. Find Rose’s speed and velocity. </a:t>
            </a:r>
          </a:p>
        </p:txBody>
      </p:sp>
    </p:spTree>
    <p:extLst>
      <p:ext uri="{BB962C8B-B14F-4D97-AF65-F5344CB8AC3E}">
        <p14:creationId xmlns:p14="http://schemas.microsoft.com/office/powerpoint/2010/main" val="3752600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A6549-26FE-4974-920B-7D3732AC6854}"/>
              </a:ext>
            </a:extLst>
          </p:cNvPr>
          <p:cNvSpPr>
            <a:spLocks noGrp="1"/>
          </p:cNvSpPr>
          <p:nvPr>
            <p:ph type="title"/>
          </p:nvPr>
        </p:nvSpPr>
        <p:spPr/>
        <p:txBody>
          <a:bodyPr/>
          <a:lstStyle/>
          <a:p>
            <a:r>
              <a:rPr lang="en-US" dirty="0"/>
              <a:t>Example</a:t>
            </a:r>
          </a:p>
        </p:txBody>
      </p:sp>
      <p:pic>
        <p:nvPicPr>
          <p:cNvPr id="1026" name="Picture 2">
            <a:extLst>
              <a:ext uri="{FF2B5EF4-FFF2-40B4-BE49-F238E27FC236}">
                <a16:creationId xmlns:a16="http://schemas.microsoft.com/office/drawing/2014/main" id="{1B699913-5FA7-4769-90BF-43021AF2E6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6632" y="3775600"/>
            <a:ext cx="3440454" cy="204616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B42B5A2-7010-48FF-9422-123245FD7661}"/>
              </a:ext>
            </a:extLst>
          </p:cNvPr>
          <p:cNvSpPr txBox="1"/>
          <p:nvPr/>
        </p:nvSpPr>
        <p:spPr>
          <a:xfrm>
            <a:off x="352337" y="2650934"/>
            <a:ext cx="11358693" cy="1246495"/>
          </a:xfrm>
          <a:prstGeom prst="rect">
            <a:avLst/>
          </a:prstGeom>
          <a:noFill/>
        </p:spPr>
        <p:txBody>
          <a:bodyPr wrap="square" rtlCol="0">
            <a:spAutoFit/>
          </a:bodyPr>
          <a:lstStyle/>
          <a:p>
            <a:r>
              <a:rPr lang="en-US" sz="2500" b="0" i="0" dirty="0">
                <a:solidFill>
                  <a:srgbClr val="444444"/>
                </a:solidFill>
                <a:effectLst/>
                <a:latin typeface="latoregular"/>
              </a:rPr>
              <a:t>The physics teacher walks 4 meters East, 2 meters South, 4 meters West, and finally 2 meters North. The entire motion lasted for 24 seconds. Determine the average speed and the average velocity.</a:t>
            </a:r>
            <a:endParaRPr lang="en-US" sz="2500" dirty="0"/>
          </a:p>
        </p:txBody>
      </p:sp>
    </p:spTree>
    <p:extLst>
      <p:ext uri="{BB962C8B-B14F-4D97-AF65-F5344CB8AC3E}">
        <p14:creationId xmlns:p14="http://schemas.microsoft.com/office/powerpoint/2010/main" val="90921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A6549-26FE-4974-920B-7D3732AC6854}"/>
              </a:ext>
            </a:extLst>
          </p:cNvPr>
          <p:cNvSpPr>
            <a:spLocks noGrp="1"/>
          </p:cNvSpPr>
          <p:nvPr>
            <p:ph type="title"/>
          </p:nvPr>
        </p:nvSpPr>
        <p:spPr/>
        <p:txBody>
          <a:bodyPr/>
          <a:lstStyle/>
          <a:p>
            <a:r>
              <a:rPr lang="en-US"/>
              <a:t>Solution</a:t>
            </a:r>
            <a:endParaRPr lang="en-US" dirty="0"/>
          </a:p>
        </p:txBody>
      </p:sp>
      <p:sp>
        <p:nvSpPr>
          <p:cNvPr id="5" name="TextBox 4">
            <a:extLst>
              <a:ext uri="{FF2B5EF4-FFF2-40B4-BE49-F238E27FC236}">
                <a16:creationId xmlns:a16="http://schemas.microsoft.com/office/drawing/2014/main" id="{8B42B5A2-7010-48FF-9422-123245FD7661}"/>
              </a:ext>
            </a:extLst>
          </p:cNvPr>
          <p:cNvSpPr txBox="1"/>
          <p:nvPr/>
        </p:nvSpPr>
        <p:spPr>
          <a:xfrm>
            <a:off x="348241" y="2890475"/>
            <a:ext cx="11358693" cy="1384995"/>
          </a:xfrm>
          <a:prstGeom prst="rect">
            <a:avLst/>
          </a:prstGeom>
          <a:noFill/>
        </p:spPr>
        <p:txBody>
          <a:bodyPr wrap="square" rtlCol="0">
            <a:spAutoFit/>
          </a:bodyPr>
          <a:lstStyle/>
          <a:p>
            <a:r>
              <a:rPr lang="en-US" sz="2800" b="0" i="0" dirty="0">
                <a:solidFill>
                  <a:srgbClr val="444444"/>
                </a:solidFill>
                <a:effectLst/>
                <a:latin typeface="latoregular"/>
              </a:rPr>
              <a:t>The physics teacher walked a </a:t>
            </a:r>
            <a:r>
              <a:rPr lang="en-US" sz="2800" b="0" i="0" dirty="0">
                <a:effectLst/>
                <a:latin typeface="latoregular"/>
              </a:rPr>
              <a:t>distance of 12 meters in 24 seconds; thus, her average speed was 0.50 m/s. However, since her displacement is 0 meters, her average velocity is 0 m/s. </a:t>
            </a:r>
            <a:endParaRPr lang="en-US" sz="2500" dirty="0"/>
          </a:p>
        </p:txBody>
      </p:sp>
    </p:spTree>
    <p:extLst>
      <p:ext uri="{BB962C8B-B14F-4D97-AF65-F5344CB8AC3E}">
        <p14:creationId xmlns:p14="http://schemas.microsoft.com/office/powerpoint/2010/main" val="2582947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4EC37-872E-4834-ADC7-19A676265A42}"/>
              </a:ext>
            </a:extLst>
          </p:cNvPr>
          <p:cNvSpPr>
            <a:spLocks noGrp="1"/>
          </p:cNvSpPr>
          <p:nvPr>
            <p:ph type="title"/>
          </p:nvPr>
        </p:nvSpPr>
        <p:spPr/>
        <p:txBody>
          <a:bodyPr>
            <a:normAutofit/>
          </a:bodyPr>
          <a:lstStyle/>
          <a:p>
            <a:r>
              <a:rPr lang="en-US" sz="6000" dirty="0">
                <a:solidFill>
                  <a:srgbClr val="FF0000"/>
                </a:solidFill>
              </a:rPr>
              <a:t>Assignment</a:t>
            </a:r>
          </a:p>
        </p:txBody>
      </p:sp>
      <p:sp>
        <p:nvSpPr>
          <p:cNvPr id="3" name="Content Placeholder 2">
            <a:extLst>
              <a:ext uri="{FF2B5EF4-FFF2-40B4-BE49-F238E27FC236}">
                <a16:creationId xmlns:a16="http://schemas.microsoft.com/office/drawing/2014/main" id="{4474DB46-471C-4474-9B3B-477FF7E06C2B}"/>
              </a:ext>
            </a:extLst>
          </p:cNvPr>
          <p:cNvSpPr>
            <a:spLocks noGrp="1"/>
          </p:cNvSpPr>
          <p:nvPr>
            <p:ph idx="1"/>
          </p:nvPr>
        </p:nvSpPr>
        <p:spPr/>
        <p:txBody>
          <a:bodyPr>
            <a:normAutofit/>
          </a:bodyPr>
          <a:lstStyle/>
          <a:p>
            <a:r>
              <a:rPr lang="en-US" sz="4000" dirty="0"/>
              <a:t>Worksheets</a:t>
            </a:r>
          </a:p>
        </p:txBody>
      </p:sp>
    </p:spTree>
    <p:extLst>
      <p:ext uri="{BB962C8B-B14F-4D97-AF65-F5344CB8AC3E}">
        <p14:creationId xmlns:p14="http://schemas.microsoft.com/office/powerpoint/2010/main" val="2337130941"/>
      </p:ext>
    </p:extLst>
  </p:cSld>
  <p:clrMapOvr>
    <a:masterClrMapping/>
  </p:clrMapOvr>
</p:sld>
</file>

<file path=ppt/theme/theme1.xml><?xml version="1.0" encoding="utf-8"?>
<a:theme xmlns:a="http://schemas.openxmlformats.org/drawingml/2006/main" name="BevelVTI">
  <a:themeElements>
    <a:clrScheme name="AnalogousFromDarkSeedLeftStep">
      <a:dk1>
        <a:srgbClr val="000000"/>
      </a:dk1>
      <a:lt1>
        <a:srgbClr val="FFFFFF"/>
      </a:lt1>
      <a:dk2>
        <a:srgbClr val="412824"/>
      </a:dk2>
      <a:lt2>
        <a:srgbClr val="E7E2E8"/>
      </a:lt2>
      <a:accent1>
        <a:srgbClr val="44B720"/>
      </a:accent1>
      <a:accent2>
        <a:srgbClr val="79AF13"/>
      </a:accent2>
      <a:accent3>
        <a:srgbClr val="ACA21F"/>
      </a:accent3>
      <a:accent4>
        <a:srgbClr val="D57817"/>
      </a:accent4>
      <a:accent5>
        <a:srgbClr val="E73B29"/>
      </a:accent5>
      <a:accent6>
        <a:srgbClr val="D51754"/>
      </a:accent6>
      <a:hlink>
        <a:srgbClr val="BF613F"/>
      </a:hlink>
      <a:folHlink>
        <a:srgbClr val="7F7F7F"/>
      </a:folHlink>
    </a:clrScheme>
    <a:fontScheme name="Custom 53">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velVTI" id="{C9E5F598-602B-46C1-AA16-073CEB959654}" vid="{2AE1FD39-65AD-4D34-93E9-C7019D0ECBAC}"/>
    </a:ext>
  </a:extLst>
</a:theme>
</file>

<file path=docProps/app.xml><?xml version="1.0" encoding="utf-8"?>
<Properties xmlns="http://schemas.openxmlformats.org/officeDocument/2006/extended-properties" xmlns:vt="http://schemas.openxmlformats.org/officeDocument/2006/docPropsVTypes">
  <TotalTime>173</TotalTime>
  <Words>279</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Bierstadt</vt:lpstr>
      <vt:lpstr>latoregular</vt:lpstr>
      <vt:lpstr>BevelVTI</vt:lpstr>
      <vt:lpstr>Unit 2: Kinematics in One Dimension</vt:lpstr>
      <vt:lpstr>Kinematics</vt:lpstr>
      <vt:lpstr>Distance vs Displacement</vt:lpstr>
      <vt:lpstr>Example</vt:lpstr>
      <vt:lpstr>Speed vs Velocity</vt:lpstr>
      <vt:lpstr>Example</vt:lpstr>
      <vt:lpstr>Example</vt:lpstr>
      <vt:lpstr>Solution</vt:lpstr>
      <vt:lpstr>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 Kinematics in One Dimension</dc:title>
  <dc:creator>KRISTIN BOYLE</dc:creator>
  <cp:lastModifiedBy>KRISTIN BOYLE</cp:lastModifiedBy>
  <cp:revision>2</cp:revision>
  <dcterms:created xsi:type="dcterms:W3CDTF">2021-09-24T12:03:59Z</dcterms:created>
  <dcterms:modified xsi:type="dcterms:W3CDTF">2021-10-04T13:00:48Z</dcterms:modified>
</cp:coreProperties>
</file>